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448" r:id="rId5"/>
    <p:sldId id="259" r:id="rId6"/>
    <p:sldId id="2458" r:id="rId7"/>
    <p:sldId id="2459" r:id="rId8"/>
    <p:sldId id="2461" r:id="rId9"/>
    <p:sldId id="2464" r:id="rId10"/>
    <p:sldId id="2463" r:id="rId11"/>
    <p:sldId id="2460" r:id="rId12"/>
    <p:sldId id="2462" r:id="rId13"/>
    <p:sldId id="2465" r:id="rId14"/>
    <p:sldId id="2466" r:id="rId15"/>
    <p:sldId id="2467" r:id="rId16"/>
    <p:sldId id="24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Starczewski" initials="GS" lastIdx="1" clrIdx="0">
    <p:extLst>
      <p:ext uri="{19B8F6BF-5375-455C-9EA6-DF929625EA0E}">
        <p15:presenceInfo xmlns:p15="http://schemas.microsoft.com/office/powerpoint/2012/main" userId="S::gstarczewski@objectivity.co.uk::b4e8e805-e813-46f3-966e-0c7d8ad130c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172" autoAdjust="0"/>
    <p:restoredTop sz="95033" autoAdjust="0"/>
  </p:normalViewPr>
  <p:slideViewPr>
    <p:cSldViewPr snapToGrid="0">
      <p:cViewPr varScale="1">
        <p:scale>
          <a:sx n="107" d="100"/>
          <a:sy n="107" d="100"/>
        </p:scale>
        <p:origin x="756" y="114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19T16:28:01.138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hyperlink" Target="https://k6.io/our-beliefs/#load-testing-by-developers" TargetMode="External"/><Relationship Id="rId2" Type="http://schemas.openxmlformats.org/officeDocument/2006/relationships/hyperlink" Target="https://k6.io/our-beliefs/#load-testing-should-be-goal-oriented" TargetMode="External"/><Relationship Id="rId1" Type="http://schemas.openxmlformats.org/officeDocument/2006/relationships/hyperlink" Target="https://k6.io/our-beliefs/#simple-testing-is-better-than-no-testing" TargetMode="External"/><Relationship Id="rId5" Type="http://schemas.openxmlformats.org/officeDocument/2006/relationships/hyperlink" Target="https://k6.io/our-beliefs/#load-test-in-a-pre-production-environment" TargetMode="External"/><Relationship Id="rId4" Type="http://schemas.openxmlformats.org/officeDocument/2006/relationships/hyperlink" Target="https://k6.io/our-beliefs/#developer-experience-is-super-important" TargetMode="External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k6.io/our-beliefs/#load-testing-by-developers" TargetMode="External"/><Relationship Id="rId2" Type="http://schemas.openxmlformats.org/officeDocument/2006/relationships/hyperlink" Target="https://k6.io/our-beliefs/#load-testing-should-be-goal-oriented" TargetMode="External"/><Relationship Id="rId1" Type="http://schemas.openxmlformats.org/officeDocument/2006/relationships/hyperlink" Target="https://k6.io/our-beliefs/#simple-testing-is-better-than-no-testing" TargetMode="External"/><Relationship Id="rId5" Type="http://schemas.openxmlformats.org/officeDocument/2006/relationships/hyperlink" Target="https://k6.io/our-beliefs/#load-test-in-a-pre-production-environment" TargetMode="External"/><Relationship Id="rId4" Type="http://schemas.openxmlformats.org/officeDocument/2006/relationships/hyperlink" Target="https://k6.io/our-beliefs/#developer-experience-is-super-importan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BAC387-F084-40EB-B545-74615A9A23A7}" type="doc">
      <dgm:prSet loTypeId="urn:microsoft.com/office/officeart/2005/8/layout/radial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F8EF3C7-B00B-4BAE-98FD-179AFA5043DF}">
      <dgm:prSet phldrT="[Text]"/>
      <dgm:spPr/>
      <dgm:t>
        <a:bodyPr/>
        <a:lstStyle/>
        <a:p>
          <a:r>
            <a:rPr lang="pl-PL" dirty="0"/>
            <a:t>Performance </a:t>
          </a:r>
          <a:r>
            <a:rPr lang="pl-PL" dirty="0" err="1"/>
            <a:t>Engineer</a:t>
          </a:r>
          <a:endParaRPr lang="en-GB" dirty="0"/>
        </a:p>
      </dgm:t>
    </dgm:pt>
    <dgm:pt modelId="{61111CDC-650D-4914-87E8-9EC5F8411F10}" type="parTrans" cxnId="{B4311A45-9F39-4B22-ACD4-3CC46ACAC55C}">
      <dgm:prSet/>
      <dgm:spPr/>
      <dgm:t>
        <a:bodyPr/>
        <a:lstStyle/>
        <a:p>
          <a:endParaRPr lang="en-GB"/>
        </a:p>
      </dgm:t>
    </dgm:pt>
    <dgm:pt modelId="{3190862C-17A3-4410-ABF9-38AA866574C6}" type="sibTrans" cxnId="{B4311A45-9F39-4B22-ACD4-3CC46ACAC55C}">
      <dgm:prSet/>
      <dgm:spPr/>
      <dgm:t>
        <a:bodyPr/>
        <a:lstStyle/>
        <a:p>
          <a:endParaRPr lang="en-GB"/>
        </a:p>
      </dgm:t>
    </dgm:pt>
    <dgm:pt modelId="{C78891A2-634B-4D49-95C1-5DE2D20A90CE}">
      <dgm:prSet phldrT="[Text]"/>
      <dgm:spPr/>
      <dgm:t>
        <a:bodyPr/>
        <a:lstStyle/>
        <a:p>
          <a:r>
            <a:rPr lang="pl-PL" dirty="0" err="1"/>
            <a:t>DevOps</a:t>
          </a:r>
          <a:endParaRPr lang="en-GB" dirty="0"/>
        </a:p>
      </dgm:t>
    </dgm:pt>
    <dgm:pt modelId="{2D2943B1-E718-4C42-B4BA-5FC4628177E0}" type="parTrans" cxnId="{E27C3A9B-940D-447B-B2F8-CA69C2A7E964}">
      <dgm:prSet/>
      <dgm:spPr/>
      <dgm:t>
        <a:bodyPr/>
        <a:lstStyle/>
        <a:p>
          <a:endParaRPr lang="en-GB"/>
        </a:p>
      </dgm:t>
    </dgm:pt>
    <dgm:pt modelId="{CA074650-A8AE-4E30-8FA9-145B7DB066E7}" type="sibTrans" cxnId="{E27C3A9B-940D-447B-B2F8-CA69C2A7E964}">
      <dgm:prSet/>
      <dgm:spPr/>
      <dgm:t>
        <a:bodyPr/>
        <a:lstStyle/>
        <a:p>
          <a:endParaRPr lang="en-GB"/>
        </a:p>
      </dgm:t>
    </dgm:pt>
    <dgm:pt modelId="{3EFB1F9D-7DBE-4E22-B997-4B077D0FA49E}">
      <dgm:prSet phldrT="[Text]"/>
      <dgm:spPr/>
      <dgm:t>
        <a:bodyPr/>
        <a:lstStyle/>
        <a:p>
          <a:r>
            <a:rPr lang="pl-PL" dirty="0"/>
            <a:t>Tester</a:t>
          </a:r>
          <a:endParaRPr lang="en-GB" dirty="0"/>
        </a:p>
      </dgm:t>
    </dgm:pt>
    <dgm:pt modelId="{7A85962A-C442-450D-86CD-9663AFD313D3}" type="parTrans" cxnId="{E0928478-11EB-4D83-8A5A-FF0D5AD5CC92}">
      <dgm:prSet/>
      <dgm:spPr/>
      <dgm:t>
        <a:bodyPr/>
        <a:lstStyle/>
        <a:p>
          <a:endParaRPr lang="en-GB"/>
        </a:p>
      </dgm:t>
    </dgm:pt>
    <dgm:pt modelId="{2A419277-692F-4C52-ACE0-984F6F5D3D68}" type="sibTrans" cxnId="{E0928478-11EB-4D83-8A5A-FF0D5AD5CC92}">
      <dgm:prSet/>
      <dgm:spPr/>
      <dgm:t>
        <a:bodyPr/>
        <a:lstStyle/>
        <a:p>
          <a:endParaRPr lang="en-GB"/>
        </a:p>
      </dgm:t>
    </dgm:pt>
    <dgm:pt modelId="{5293E0C7-F2DF-4E88-A0FF-58A52F9B0D99}">
      <dgm:prSet phldrT="[Text]"/>
      <dgm:spPr/>
      <dgm:t>
        <a:bodyPr/>
        <a:lstStyle/>
        <a:p>
          <a:endParaRPr lang="en-GB" dirty="0"/>
        </a:p>
      </dgm:t>
    </dgm:pt>
    <dgm:pt modelId="{FE40C8FA-7655-4D48-AEDB-2942127BEE72}" type="parTrans" cxnId="{4F0B6D88-E408-41A5-92E2-71E023EDE163}">
      <dgm:prSet/>
      <dgm:spPr/>
      <dgm:t>
        <a:bodyPr/>
        <a:lstStyle/>
        <a:p>
          <a:endParaRPr lang="en-GB"/>
        </a:p>
      </dgm:t>
    </dgm:pt>
    <dgm:pt modelId="{C4386A2F-49C5-4C16-9F5A-C4F91C79A7E4}" type="sibTrans" cxnId="{4F0B6D88-E408-41A5-92E2-71E023EDE163}">
      <dgm:prSet/>
      <dgm:spPr/>
      <dgm:t>
        <a:bodyPr/>
        <a:lstStyle/>
        <a:p>
          <a:endParaRPr lang="en-GB"/>
        </a:p>
      </dgm:t>
    </dgm:pt>
    <dgm:pt modelId="{78D7EC4A-CEB0-472E-BC25-1670EA811DB0}">
      <dgm:prSet phldrT="[Text]"/>
      <dgm:spPr/>
      <dgm:t>
        <a:bodyPr/>
        <a:lstStyle/>
        <a:p>
          <a:r>
            <a:rPr lang="pl-PL"/>
            <a:t>Developer</a:t>
          </a:r>
          <a:endParaRPr lang="en-GB" dirty="0"/>
        </a:p>
      </dgm:t>
    </dgm:pt>
    <dgm:pt modelId="{C83B60B1-EED7-48D7-A29F-DD9FBF1F7D27}" type="parTrans" cxnId="{41825C33-E713-44EC-9459-ADD1F343A83C}">
      <dgm:prSet/>
      <dgm:spPr/>
      <dgm:t>
        <a:bodyPr/>
        <a:lstStyle/>
        <a:p>
          <a:endParaRPr lang="en-GB"/>
        </a:p>
      </dgm:t>
    </dgm:pt>
    <dgm:pt modelId="{9B225E0A-7EF8-47C2-9BC6-DF56A92480B3}" type="sibTrans" cxnId="{41825C33-E713-44EC-9459-ADD1F343A83C}">
      <dgm:prSet/>
      <dgm:spPr/>
      <dgm:t>
        <a:bodyPr/>
        <a:lstStyle/>
        <a:p>
          <a:endParaRPr lang="en-GB"/>
        </a:p>
      </dgm:t>
    </dgm:pt>
    <dgm:pt modelId="{FD985B72-D7F4-435A-85CB-59F0217F8ED3}">
      <dgm:prSet phldrT="[Text]"/>
      <dgm:spPr/>
      <dgm:t>
        <a:bodyPr/>
        <a:lstStyle/>
        <a:p>
          <a:r>
            <a:rPr lang="pl-PL" dirty="0"/>
            <a:t>SRE</a:t>
          </a:r>
          <a:endParaRPr lang="en-GB" dirty="0"/>
        </a:p>
      </dgm:t>
    </dgm:pt>
    <dgm:pt modelId="{1C9A5E30-94B9-408D-AF25-FACD7F27EBD9}" type="parTrans" cxnId="{2363FD2B-3C31-4103-B5CB-2CCA04C1D446}">
      <dgm:prSet/>
      <dgm:spPr/>
      <dgm:t>
        <a:bodyPr/>
        <a:lstStyle/>
        <a:p>
          <a:endParaRPr lang="en-GB"/>
        </a:p>
      </dgm:t>
    </dgm:pt>
    <dgm:pt modelId="{BF05BFE8-5103-4D3A-8CBF-00B24231454F}" type="sibTrans" cxnId="{2363FD2B-3C31-4103-B5CB-2CCA04C1D446}">
      <dgm:prSet/>
      <dgm:spPr/>
      <dgm:t>
        <a:bodyPr/>
        <a:lstStyle/>
        <a:p>
          <a:endParaRPr lang="en-GB"/>
        </a:p>
      </dgm:t>
    </dgm:pt>
    <dgm:pt modelId="{FE3C7EC5-A191-4897-8D61-52254B95C464}" type="pres">
      <dgm:prSet presAssocID="{3FBAC387-F084-40EB-B545-74615A9A23A7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16254CE3-AABE-4CCB-A5E0-5C1239443E9A}" type="pres">
      <dgm:prSet presAssocID="{1F8EF3C7-B00B-4BAE-98FD-179AFA5043DF}" presName="centerShape" presStyleLbl="node0" presStyleIdx="0" presStyleCnt="1"/>
      <dgm:spPr/>
    </dgm:pt>
    <dgm:pt modelId="{EBF57E36-43AC-460D-8074-8FF3A7006835}" type="pres">
      <dgm:prSet presAssocID="{C78891A2-634B-4D49-95C1-5DE2D20A90CE}" presName="node" presStyleLbl="node1" presStyleIdx="0" presStyleCnt="4">
        <dgm:presLayoutVars>
          <dgm:bulletEnabled val="1"/>
        </dgm:presLayoutVars>
      </dgm:prSet>
      <dgm:spPr/>
    </dgm:pt>
    <dgm:pt modelId="{68FF66D5-8D0A-4A8B-9061-2960AAC0780C}" type="pres">
      <dgm:prSet presAssocID="{C78891A2-634B-4D49-95C1-5DE2D20A90CE}" presName="dummy" presStyleCnt="0"/>
      <dgm:spPr/>
    </dgm:pt>
    <dgm:pt modelId="{D6001571-05AB-4791-B856-C9530D347E3F}" type="pres">
      <dgm:prSet presAssocID="{CA074650-A8AE-4E30-8FA9-145B7DB066E7}" presName="sibTrans" presStyleLbl="sibTrans2D1" presStyleIdx="0" presStyleCnt="4"/>
      <dgm:spPr/>
    </dgm:pt>
    <dgm:pt modelId="{594F18BC-593D-4FD6-92E3-96C3420446D8}" type="pres">
      <dgm:prSet presAssocID="{78D7EC4A-CEB0-472E-BC25-1670EA811DB0}" presName="node" presStyleLbl="node1" presStyleIdx="1" presStyleCnt="4">
        <dgm:presLayoutVars>
          <dgm:bulletEnabled val="1"/>
        </dgm:presLayoutVars>
      </dgm:prSet>
      <dgm:spPr/>
    </dgm:pt>
    <dgm:pt modelId="{7AFA0E82-1859-42DF-894C-E6BEA4426F2F}" type="pres">
      <dgm:prSet presAssocID="{78D7EC4A-CEB0-472E-BC25-1670EA811DB0}" presName="dummy" presStyleCnt="0"/>
      <dgm:spPr/>
    </dgm:pt>
    <dgm:pt modelId="{C4B847EF-DC99-40CD-BAF9-AFF96C864AF5}" type="pres">
      <dgm:prSet presAssocID="{9B225E0A-7EF8-47C2-9BC6-DF56A92480B3}" presName="sibTrans" presStyleLbl="sibTrans2D1" presStyleIdx="1" presStyleCnt="4"/>
      <dgm:spPr/>
    </dgm:pt>
    <dgm:pt modelId="{24A9B882-8CB8-4961-AE06-25485151A2DA}" type="pres">
      <dgm:prSet presAssocID="{3EFB1F9D-7DBE-4E22-B997-4B077D0FA49E}" presName="node" presStyleLbl="node1" presStyleIdx="2" presStyleCnt="4">
        <dgm:presLayoutVars>
          <dgm:bulletEnabled val="1"/>
        </dgm:presLayoutVars>
      </dgm:prSet>
      <dgm:spPr/>
    </dgm:pt>
    <dgm:pt modelId="{4D327683-19E3-463D-B5D4-10A9E3B885DB}" type="pres">
      <dgm:prSet presAssocID="{3EFB1F9D-7DBE-4E22-B997-4B077D0FA49E}" presName="dummy" presStyleCnt="0"/>
      <dgm:spPr/>
    </dgm:pt>
    <dgm:pt modelId="{7F6FBAE3-ACF6-40DC-8C50-C2A4C22E47BD}" type="pres">
      <dgm:prSet presAssocID="{2A419277-692F-4C52-ACE0-984F6F5D3D68}" presName="sibTrans" presStyleLbl="sibTrans2D1" presStyleIdx="2" presStyleCnt="4"/>
      <dgm:spPr/>
    </dgm:pt>
    <dgm:pt modelId="{08926E51-74C5-415B-A61D-083D2F5ECCFD}" type="pres">
      <dgm:prSet presAssocID="{FD985B72-D7F4-435A-85CB-59F0217F8ED3}" presName="node" presStyleLbl="node1" presStyleIdx="3" presStyleCnt="4">
        <dgm:presLayoutVars>
          <dgm:bulletEnabled val="1"/>
        </dgm:presLayoutVars>
      </dgm:prSet>
      <dgm:spPr/>
    </dgm:pt>
    <dgm:pt modelId="{97A3B918-ECA6-4D6C-A5D4-E3A18F00A5A4}" type="pres">
      <dgm:prSet presAssocID="{FD985B72-D7F4-435A-85CB-59F0217F8ED3}" presName="dummy" presStyleCnt="0"/>
      <dgm:spPr/>
    </dgm:pt>
    <dgm:pt modelId="{12E74B51-C741-4CC7-B9F3-45FAF5D544F3}" type="pres">
      <dgm:prSet presAssocID="{BF05BFE8-5103-4D3A-8CBF-00B24231454F}" presName="sibTrans" presStyleLbl="sibTrans2D1" presStyleIdx="3" presStyleCnt="4"/>
      <dgm:spPr/>
    </dgm:pt>
  </dgm:ptLst>
  <dgm:cxnLst>
    <dgm:cxn modelId="{86336405-533F-424B-A06A-6382124239FB}" type="presOf" srcId="{2A419277-692F-4C52-ACE0-984F6F5D3D68}" destId="{7F6FBAE3-ACF6-40DC-8C50-C2A4C22E47BD}" srcOrd="0" destOrd="0" presId="urn:microsoft.com/office/officeart/2005/8/layout/radial6"/>
    <dgm:cxn modelId="{99D09313-D1F2-42BE-8012-75D8F3811307}" type="presOf" srcId="{BF05BFE8-5103-4D3A-8CBF-00B24231454F}" destId="{12E74B51-C741-4CC7-B9F3-45FAF5D544F3}" srcOrd="0" destOrd="0" presId="urn:microsoft.com/office/officeart/2005/8/layout/radial6"/>
    <dgm:cxn modelId="{DB92002A-246D-4C35-B049-6CBC3E946282}" type="presOf" srcId="{1F8EF3C7-B00B-4BAE-98FD-179AFA5043DF}" destId="{16254CE3-AABE-4CCB-A5E0-5C1239443E9A}" srcOrd="0" destOrd="0" presId="urn:microsoft.com/office/officeart/2005/8/layout/radial6"/>
    <dgm:cxn modelId="{2363FD2B-3C31-4103-B5CB-2CCA04C1D446}" srcId="{1F8EF3C7-B00B-4BAE-98FD-179AFA5043DF}" destId="{FD985B72-D7F4-435A-85CB-59F0217F8ED3}" srcOrd="3" destOrd="0" parTransId="{1C9A5E30-94B9-408D-AF25-FACD7F27EBD9}" sibTransId="{BF05BFE8-5103-4D3A-8CBF-00B24231454F}"/>
    <dgm:cxn modelId="{41825C33-E713-44EC-9459-ADD1F343A83C}" srcId="{1F8EF3C7-B00B-4BAE-98FD-179AFA5043DF}" destId="{78D7EC4A-CEB0-472E-BC25-1670EA811DB0}" srcOrd="1" destOrd="0" parTransId="{C83B60B1-EED7-48D7-A29F-DD9FBF1F7D27}" sibTransId="{9B225E0A-7EF8-47C2-9BC6-DF56A92480B3}"/>
    <dgm:cxn modelId="{D8256B64-78C3-4B8D-B0EC-B1389E112DAD}" type="presOf" srcId="{C78891A2-634B-4D49-95C1-5DE2D20A90CE}" destId="{EBF57E36-43AC-460D-8074-8FF3A7006835}" srcOrd="0" destOrd="0" presId="urn:microsoft.com/office/officeart/2005/8/layout/radial6"/>
    <dgm:cxn modelId="{B4311A45-9F39-4B22-ACD4-3CC46ACAC55C}" srcId="{3FBAC387-F084-40EB-B545-74615A9A23A7}" destId="{1F8EF3C7-B00B-4BAE-98FD-179AFA5043DF}" srcOrd="0" destOrd="0" parTransId="{61111CDC-650D-4914-87E8-9EC5F8411F10}" sibTransId="{3190862C-17A3-4410-ABF9-38AA866574C6}"/>
    <dgm:cxn modelId="{E0928478-11EB-4D83-8A5A-FF0D5AD5CC92}" srcId="{1F8EF3C7-B00B-4BAE-98FD-179AFA5043DF}" destId="{3EFB1F9D-7DBE-4E22-B997-4B077D0FA49E}" srcOrd="2" destOrd="0" parTransId="{7A85962A-C442-450D-86CD-9663AFD313D3}" sibTransId="{2A419277-692F-4C52-ACE0-984F6F5D3D68}"/>
    <dgm:cxn modelId="{C4411F79-DA39-413C-BC9D-78C47E2E7BA8}" type="presOf" srcId="{9B225E0A-7EF8-47C2-9BC6-DF56A92480B3}" destId="{C4B847EF-DC99-40CD-BAF9-AFF96C864AF5}" srcOrd="0" destOrd="0" presId="urn:microsoft.com/office/officeart/2005/8/layout/radial6"/>
    <dgm:cxn modelId="{DBA3C07F-5EB8-463A-A498-5238513EA565}" type="presOf" srcId="{3FBAC387-F084-40EB-B545-74615A9A23A7}" destId="{FE3C7EC5-A191-4897-8D61-52254B95C464}" srcOrd="0" destOrd="0" presId="urn:microsoft.com/office/officeart/2005/8/layout/radial6"/>
    <dgm:cxn modelId="{C55A4587-E33A-4422-A6EF-C24077EDDBC5}" type="presOf" srcId="{CA074650-A8AE-4E30-8FA9-145B7DB066E7}" destId="{D6001571-05AB-4791-B856-C9530D347E3F}" srcOrd="0" destOrd="0" presId="urn:microsoft.com/office/officeart/2005/8/layout/radial6"/>
    <dgm:cxn modelId="{4F0B6D88-E408-41A5-92E2-71E023EDE163}" srcId="{3FBAC387-F084-40EB-B545-74615A9A23A7}" destId="{5293E0C7-F2DF-4E88-A0FF-58A52F9B0D99}" srcOrd="1" destOrd="0" parTransId="{FE40C8FA-7655-4D48-AEDB-2942127BEE72}" sibTransId="{C4386A2F-49C5-4C16-9F5A-C4F91C79A7E4}"/>
    <dgm:cxn modelId="{97A4048E-11B0-4D5D-B2E3-CD9B6791CB62}" type="presOf" srcId="{FD985B72-D7F4-435A-85CB-59F0217F8ED3}" destId="{08926E51-74C5-415B-A61D-083D2F5ECCFD}" srcOrd="0" destOrd="0" presId="urn:microsoft.com/office/officeart/2005/8/layout/radial6"/>
    <dgm:cxn modelId="{E27C3A9B-940D-447B-B2F8-CA69C2A7E964}" srcId="{1F8EF3C7-B00B-4BAE-98FD-179AFA5043DF}" destId="{C78891A2-634B-4D49-95C1-5DE2D20A90CE}" srcOrd="0" destOrd="0" parTransId="{2D2943B1-E718-4C42-B4BA-5FC4628177E0}" sibTransId="{CA074650-A8AE-4E30-8FA9-145B7DB066E7}"/>
    <dgm:cxn modelId="{0CCB63A4-8D5D-4614-B4C7-F6608810B9FE}" type="presOf" srcId="{3EFB1F9D-7DBE-4E22-B997-4B077D0FA49E}" destId="{24A9B882-8CB8-4961-AE06-25485151A2DA}" srcOrd="0" destOrd="0" presId="urn:microsoft.com/office/officeart/2005/8/layout/radial6"/>
    <dgm:cxn modelId="{6026DED4-1398-4813-82E5-6C70B7D05E0E}" type="presOf" srcId="{78D7EC4A-CEB0-472E-BC25-1670EA811DB0}" destId="{594F18BC-593D-4FD6-92E3-96C3420446D8}" srcOrd="0" destOrd="0" presId="urn:microsoft.com/office/officeart/2005/8/layout/radial6"/>
    <dgm:cxn modelId="{BD5F2238-5066-4346-9B19-6277C47CDB5A}" type="presParOf" srcId="{FE3C7EC5-A191-4897-8D61-52254B95C464}" destId="{16254CE3-AABE-4CCB-A5E0-5C1239443E9A}" srcOrd="0" destOrd="0" presId="urn:microsoft.com/office/officeart/2005/8/layout/radial6"/>
    <dgm:cxn modelId="{6EDCD41C-69B4-4C23-802F-3F6BF004CF34}" type="presParOf" srcId="{FE3C7EC5-A191-4897-8D61-52254B95C464}" destId="{EBF57E36-43AC-460D-8074-8FF3A7006835}" srcOrd="1" destOrd="0" presId="urn:microsoft.com/office/officeart/2005/8/layout/radial6"/>
    <dgm:cxn modelId="{D9264720-C949-4A27-B2D9-7B63D11FF494}" type="presParOf" srcId="{FE3C7EC5-A191-4897-8D61-52254B95C464}" destId="{68FF66D5-8D0A-4A8B-9061-2960AAC0780C}" srcOrd="2" destOrd="0" presId="urn:microsoft.com/office/officeart/2005/8/layout/radial6"/>
    <dgm:cxn modelId="{E0C99B06-7213-4DB0-878D-2C7A7D6173FA}" type="presParOf" srcId="{FE3C7EC5-A191-4897-8D61-52254B95C464}" destId="{D6001571-05AB-4791-B856-C9530D347E3F}" srcOrd="3" destOrd="0" presId="urn:microsoft.com/office/officeart/2005/8/layout/radial6"/>
    <dgm:cxn modelId="{476ECEB3-0408-4FA4-B0EA-0DB1A6575503}" type="presParOf" srcId="{FE3C7EC5-A191-4897-8D61-52254B95C464}" destId="{594F18BC-593D-4FD6-92E3-96C3420446D8}" srcOrd="4" destOrd="0" presId="urn:microsoft.com/office/officeart/2005/8/layout/radial6"/>
    <dgm:cxn modelId="{142AEB29-3301-493D-A09D-AC2C8E14C869}" type="presParOf" srcId="{FE3C7EC5-A191-4897-8D61-52254B95C464}" destId="{7AFA0E82-1859-42DF-894C-E6BEA4426F2F}" srcOrd="5" destOrd="0" presId="urn:microsoft.com/office/officeart/2005/8/layout/radial6"/>
    <dgm:cxn modelId="{B64F08A5-D9AA-4EFF-875F-BAD33CC33F87}" type="presParOf" srcId="{FE3C7EC5-A191-4897-8D61-52254B95C464}" destId="{C4B847EF-DC99-40CD-BAF9-AFF96C864AF5}" srcOrd="6" destOrd="0" presId="urn:microsoft.com/office/officeart/2005/8/layout/radial6"/>
    <dgm:cxn modelId="{9F93F21D-104D-40CE-AE93-BB2D4A8A6D75}" type="presParOf" srcId="{FE3C7EC5-A191-4897-8D61-52254B95C464}" destId="{24A9B882-8CB8-4961-AE06-25485151A2DA}" srcOrd="7" destOrd="0" presId="urn:microsoft.com/office/officeart/2005/8/layout/radial6"/>
    <dgm:cxn modelId="{7D85E37C-B64E-4572-A35E-647369D1B273}" type="presParOf" srcId="{FE3C7EC5-A191-4897-8D61-52254B95C464}" destId="{4D327683-19E3-463D-B5D4-10A9E3B885DB}" srcOrd="8" destOrd="0" presId="urn:microsoft.com/office/officeart/2005/8/layout/radial6"/>
    <dgm:cxn modelId="{9933EF09-8697-4DBF-8996-710FC5EC72C7}" type="presParOf" srcId="{FE3C7EC5-A191-4897-8D61-52254B95C464}" destId="{7F6FBAE3-ACF6-40DC-8C50-C2A4C22E47BD}" srcOrd="9" destOrd="0" presId="urn:microsoft.com/office/officeart/2005/8/layout/radial6"/>
    <dgm:cxn modelId="{182F651A-C614-4FE6-93DF-F86E1AC8D863}" type="presParOf" srcId="{FE3C7EC5-A191-4897-8D61-52254B95C464}" destId="{08926E51-74C5-415B-A61D-083D2F5ECCFD}" srcOrd="10" destOrd="0" presId="urn:microsoft.com/office/officeart/2005/8/layout/radial6"/>
    <dgm:cxn modelId="{2D677CD3-72FC-4DB3-9E4A-7F92E0C50ABF}" type="presParOf" srcId="{FE3C7EC5-A191-4897-8D61-52254B95C464}" destId="{97A3B918-ECA6-4D6C-A5D4-E3A18F00A5A4}" srcOrd="11" destOrd="0" presId="urn:microsoft.com/office/officeart/2005/8/layout/radial6"/>
    <dgm:cxn modelId="{D0F1690C-904E-4511-B846-5E1F1EC4831A}" type="presParOf" srcId="{FE3C7EC5-A191-4897-8D61-52254B95C464}" destId="{12E74B51-C741-4CC7-B9F3-45FAF5D544F3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134084E-8E17-4329-BDA3-EB94FDB3226F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1469719-05A1-42E9-8CBC-31050A2361B7}">
      <dgm:prSet/>
      <dgm:spPr/>
      <dgm:t>
        <a:bodyPr/>
        <a:lstStyle/>
        <a:p>
          <a:r>
            <a:rPr lang="pl-PL" b="1" dirty="0"/>
            <a:t>K6</a:t>
          </a:r>
          <a:endParaRPr lang="en-US" dirty="0"/>
        </a:p>
      </dgm:t>
    </dgm:pt>
    <dgm:pt modelId="{2E99F4C8-4A0B-453A-B552-4858888A73B6}" type="parTrans" cxnId="{F6B0FEBA-DB2C-4D31-B09B-8BA00D07F5E9}">
      <dgm:prSet/>
      <dgm:spPr/>
      <dgm:t>
        <a:bodyPr/>
        <a:lstStyle/>
        <a:p>
          <a:endParaRPr lang="en-US"/>
        </a:p>
      </dgm:t>
    </dgm:pt>
    <dgm:pt modelId="{C19BD72D-F5D4-4E7C-993D-16E0E89E6BEF}" type="sibTrans" cxnId="{F6B0FEBA-DB2C-4D31-B09B-8BA00D07F5E9}">
      <dgm:prSet/>
      <dgm:spPr/>
      <dgm:t>
        <a:bodyPr/>
        <a:lstStyle/>
        <a:p>
          <a:endParaRPr lang="en-US"/>
        </a:p>
      </dgm:t>
    </dgm:pt>
    <dgm:pt modelId="{29D90AF8-B793-43C6-B68D-932991A11F39}">
      <dgm:prSet/>
      <dgm:spPr/>
      <dgm:t>
        <a:bodyPr/>
        <a:lstStyle/>
        <a:p>
          <a:r>
            <a:rPr lang="pl-PL" b="1" dirty="0" err="1"/>
            <a:t>Cypress</a:t>
          </a:r>
          <a:endParaRPr lang="en-US" dirty="0"/>
        </a:p>
      </dgm:t>
    </dgm:pt>
    <dgm:pt modelId="{937A53CD-FCC8-4BE9-BE17-CD8D44DDC0A1}" type="parTrans" cxnId="{B50D1DE1-5A9B-401D-86B7-33B80225787C}">
      <dgm:prSet/>
      <dgm:spPr/>
      <dgm:t>
        <a:bodyPr/>
        <a:lstStyle/>
        <a:p>
          <a:endParaRPr lang="en-US"/>
        </a:p>
      </dgm:t>
    </dgm:pt>
    <dgm:pt modelId="{F7F07943-CFAE-4BAD-BD14-29540434FBF8}" type="sibTrans" cxnId="{B50D1DE1-5A9B-401D-86B7-33B80225787C}">
      <dgm:prSet/>
      <dgm:spPr/>
      <dgm:t>
        <a:bodyPr/>
        <a:lstStyle/>
        <a:p>
          <a:endParaRPr lang="en-US"/>
        </a:p>
      </dgm:t>
    </dgm:pt>
    <dgm:pt modelId="{D3C6DF82-0BED-405B-A1F3-C4DB055940BB}">
      <dgm:prSet/>
      <dgm:spPr/>
      <dgm:t>
        <a:bodyPr/>
        <a:lstStyle/>
        <a:p>
          <a:r>
            <a:rPr lang="pl-PL" b="1" dirty="0" err="1"/>
            <a:t>Javascript</a:t>
          </a:r>
          <a:endParaRPr lang="en-US" dirty="0"/>
        </a:p>
      </dgm:t>
    </dgm:pt>
    <dgm:pt modelId="{2C3EB307-CAC4-4BE6-8284-9C4A5949D1D1}" type="parTrans" cxnId="{ADDA5227-CF24-4E47-A2C0-2FB12CC03CC3}">
      <dgm:prSet/>
      <dgm:spPr/>
      <dgm:t>
        <a:bodyPr/>
        <a:lstStyle/>
        <a:p>
          <a:endParaRPr lang="en-US"/>
        </a:p>
      </dgm:t>
    </dgm:pt>
    <dgm:pt modelId="{3E28DB26-07EC-4736-AF1E-CC74B5331DB9}" type="sibTrans" cxnId="{ADDA5227-CF24-4E47-A2C0-2FB12CC03CC3}">
      <dgm:prSet/>
      <dgm:spPr/>
      <dgm:t>
        <a:bodyPr/>
        <a:lstStyle/>
        <a:p>
          <a:endParaRPr lang="en-US"/>
        </a:p>
      </dgm:t>
    </dgm:pt>
    <dgm:pt modelId="{C1C4BFD9-56EA-4418-BA63-054994AAD63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pl-PL" dirty="0">
              <a:hlinkClick xmlns:r="http://schemas.openxmlformats.org/officeDocument/2006/relationships" r:id="rId1"/>
            </a:rPr>
            <a:t>Simple </a:t>
          </a:r>
          <a:r>
            <a:rPr lang="pl-PL" dirty="0" err="1">
              <a:hlinkClick xmlns:r="http://schemas.openxmlformats.org/officeDocument/2006/relationships" r:id="rId1"/>
            </a:rPr>
            <a:t>testing</a:t>
          </a:r>
          <a:r>
            <a:rPr lang="pl-PL" dirty="0">
              <a:hlinkClick xmlns:r="http://schemas.openxmlformats.org/officeDocument/2006/relationships" r:id="rId1"/>
            </a:rPr>
            <a:t> </a:t>
          </a:r>
          <a:r>
            <a:rPr lang="pl-PL" dirty="0" err="1">
              <a:hlinkClick xmlns:r="http://schemas.openxmlformats.org/officeDocument/2006/relationships" r:id="rId1"/>
            </a:rPr>
            <a:t>is</a:t>
          </a:r>
          <a:r>
            <a:rPr lang="pl-PL" dirty="0">
              <a:hlinkClick xmlns:r="http://schemas.openxmlformats.org/officeDocument/2006/relationships" r:id="rId1"/>
            </a:rPr>
            <a:t> </a:t>
          </a:r>
          <a:r>
            <a:rPr lang="pl-PL" dirty="0" err="1">
              <a:hlinkClick xmlns:r="http://schemas.openxmlformats.org/officeDocument/2006/relationships" r:id="rId1"/>
            </a:rPr>
            <a:t>better</a:t>
          </a:r>
          <a:r>
            <a:rPr lang="pl-PL" dirty="0">
              <a:hlinkClick xmlns:r="http://schemas.openxmlformats.org/officeDocument/2006/relationships" r:id="rId1"/>
            </a:rPr>
            <a:t> </a:t>
          </a:r>
          <a:r>
            <a:rPr lang="pl-PL" dirty="0" err="1">
              <a:hlinkClick xmlns:r="http://schemas.openxmlformats.org/officeDocument/2006/relationships" r:id="rId1"/>
            </a:rPr>
            <a:t>than</a:t>
          </a:r>
          <a:r>
            <a:rPr lang="pl-PL" dirty="0">
              <a:hlinkClick xmlns:r="http://schemas.openxmlformats.org/officeDocument/2006/relationships" r:id="rId1"/>
            </a:rPr>
            <a:t> no </a:t>
          </a:r>
          <a:r>
            <a:rPr lang="pl-PL" dirty="0" err="1">
              <a:hlinkClick xmlns:r="http://schemas.openxmlformats.org/officeDocument/2006/relationships" r:id="rId1"/>
            </a:rPr>
            <a:t>testing</a:t>
          </a:r>
          <a:endParaRPr lang="en-US" dirty="0"/>
        </a:p>
      </dgm:t>
    </dgm:pt>
    <dgm:pt modelId="{C712F22A-6EBB-483A-A45D-6912F848432C}" type="parTrans" cxnId="{275DD1A1-4097-424A-B9CA-BC071D516FAA}">
      <dgm:prSet/>
      <dgm:spPr/>
      <dgm:t>
        <a:bodyPr/>
        <a:lstStyle/>
        <a:p>
          <a:endParaRPr lang="en-GB"/>
        </a:p>
      </dgm:t>
    </dgm:pt>
    <dgm:pt modelId="{482E69F8-A709-4841-A789-9F65B89416A8}" type="sibTrans" cxnId="{275DD1A1-4097-424A-B9CA-BC071D516FAA}">
      <dgm:prSet/>
      <dgm:spPr/>
      <dgm:t>
        <a:bodyPr/>
        <a:lstStyle/>
        <a:p>
          <a:endParaRPr lang="en-GB"/>
        </a:p>
      </dgm:t>
    </dgm:pt>
    <dgm:pt modelId="{32781EF7-6D7C-4B0A-9B29-4B8187D66B7F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pl-PL">
              <a:hlinkClick xmlns:r="http://schemas.openxmlformats.org/officeDocument/2006/relationships" r:id="rId2"/>
            </a:rPr>
            <a:t>Load testing should be goal oriented</a:t>
          </a:r>
          <a:endParaRPr lang="pl-PL"/>
        </a:p>
      </dgm:t>
    </dgm:pt>
    <dgm:pt modelId="{2A662410-C9F3-4E7C-9167-1AA48DC304D6}" type="parTrans" cxnId="{30F1895C-B80B-4B21-853C-4FA5CB2A4CF0}">
      <dgm:prSet/>
      <dgm:spPr/>
      <dgm:t>
        <a:bodyPr/>
        <a:lstStyle/>
        <a:p>
          <a:endParaRPr lang="en-GB"/>
        </a:p>
      </dgm:t>
    </dgm:pt>
    <dgm:pt modelId="{E72532D3-ADBC-4B71-B4CC-AB45AD5F890C}" type="sibTrans" cxnId="{30F1895C-B80B-4B21-853C-4FA5CB2A4CF0}">
      <dgm:prSet/>
      <dgm:spPr/>
      <dgm:t>
        <a:bodyPr/>
        <a:lstStyle/>
        <a:p>
          <a:endParaRPr lang="en-GB"/>
        </a:p>
      </dgm:t>
    </dgm:pt>
    <dgm:pt modelId="{8C6901B0-DF36-4EFD-8E5A-BC0D527DF72C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pl-PL">
              <a:hlinkClick xmlns:r="http://schemas.openxmlformats.org/officeDocument/2006/relationships" r:id="rId3"/>
            </a:rPr>
            <a:t>Load testing by developers</a:t>
          </a:r>
          <a:endParaRPr lang="pl-PL"/>
        </a:p>
      </dgm:t>
    </dgm:pt>
    <dgm:pt modelId="{EFB7AF64-6648-4DC8-BA14-03C0B5C23FC8}" type="parTrans" cxnId="{219CFA8D-BB78-41D3-B027-E229A60D6068}">
      <dgm:prSet/>
      <dgm:spPr/>
      <dgm:t>
        <a:bodyPr/>
        <a:lstStyle/>
        <a:p>
          <a:endParaRPr lang="en-GB"/>
        </a:p>
      </dgm:t>
    </dgm:pt>
    <dgm:pt modelId="{89CD9C75-5435-4C11-BF35-65C27473F51C}" type="sibTrans" cxnId="{219CFA8D-BB78-41D3-B027-E229A60D6068}">
      <dgm:prSet/>
      <dgm:spPr/>
      <dgm:t>
        <a:bodyPr/>
        <a:lstStyle/>
        <a:p>
          <a:endParaRPr lang="en-GB"/>
        </a:p>
      </dgm:t>
    </dgm:pt>
    <dgm:pt modelId="{B31B91DB-B622-4EA5-879B-ADD75764108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pl-PL">
              <a:hlinkClick xmlns:r="http://schemas.openxmlformats.org/officeDocument/2006/relationships" r:id="rId4"/>
            </a:rPr>
            <a:t>Developer experience is super important</a:t>
          </a:r>
          <a:endParaRPr lang="pl-PL"/>
        </a:p>
      </dgm:t>
    </dgm:pt>
    <dgm:pt modelId="{64138658-0757-45DD-B4D9-F46AECEA7422}" type="parTrans" cxnId="{B10FCF5B-6F06-4EE1-BC36-6B18C8843A25}">
      <dgm:prSet/>
      <dgm:spPr/>
      <dgm:t>
        <a:bodyPr/>
        <a:lstStyle/>
        <a:p>
          <a:endParaRPr lang="en-GB"/>
        </a:p>
      </dgm:t>
    </dgm:pt>
    <dgm:pt modelId="{D7DF0596-B321-4C9A-96EB-43EFDA06EE13}" type="sibTrans" cxnId="{B10FCF5B-6F06-4EE1-BC36-6B18C8843A25}">
      <dgm:prSet/>
      <dgm:spPr/>
      <dgm:t>
        <a:bodyPr/>
        <a:lstStyle/>
        <a:p>
          <a:endParaRPr lang="en-GB"/>
        </a:p>
      </dgm:t>
    </dgm:pt>
    <dgm:pt modelId="{93399619-3277-4D43-8C15-5B7EA66CBB6A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pl-PL">
              <a:hlinkClick xmlns:r="http://schemas.openxmlformats.org/officeDocument/2006/relationships" r:id="rId5"/>
            </a:rPr>
            <a:t>Load test in a pre-production environment</a:t>
          </a:r>
          <a:endParaRPr lang="pl-PL"/>
        </a:p>
      </dgm:t>
    </dgm:pt>
    <dgm:pt modelId="{946C0BCF-FD4E-4790-946A-086AC40F1CAC}" type="parTrans" cxnId="{B1551405-9871-4F9D-A65D-1D178EBE80AA}">
      <dgm:prSet/>
      <dgm:spPr/>
      <dgm:t>
        <a:bodyPr/>
        <a:lstStyle/>
        <a:p>
          <a:endParaRPr lang="en-GB"/>
        </a:p>
      </dgm:t>
    </dgm:pt>
    <dgm:pt modelId="{3537DF41-D053-4491-8EEF-99F121F3327E}" type="sibTrans" cxnId="{B1551405-9871-4F9D-A65D-1D178EBE80AA}">
      <dgm:prSet/>
      <dgm:spPr/>
      <dgm:t>
        <a:bodyPr/>
        <a:lstStyle/>
        <a:p>
          <a:endParaRPr lang="en-GB"/>
        </a:p>
      </dgm:t>
    </dgm:pt>
    <dgm:pt modelId="{EDAE33E1-53D8-4F42-800B-28BBE2A02979}">
      <dgm:prSet/>
      <dgm:spPr/>
      <dgm:t>
        <a:bodyPr/>
        <a:lstStyle/>
        <a:p>
          <a:r>
            <a:rPr lang="pl-PL" dirty="0"/>
            <a:t>Natural </a:t>
          </a:r>
          <a:r>
            <a:rPr lang="pl-PL" dirty="0" err="1"/>
            <a:t>candidate</a:t>
          </a:r>
          <a:endParaRPr lang="en-US" dirty="0"/>
        </a:p>
      </dgm:t>
    </dgm:pt>
    <dgm:pt modelId="{AE08F4C6-EE5C-4928-8710-20952F6935CD}" type="parTrans" cxnId="{1D4F94C6-15D6-45BF-A8D9-168E2BB011D8}">
      <dgm:prSet/>
      <dgm:spPr/>
      <dgm:t>
        <a:bodyPr/>
        <a:lstStyle/>
        <a:p>
          <a:endParaRPr lang="en-GB"/>
        </a:p>
      </dgm:t>
    </dgm:pt>
    <dgm:pt modelId="{93731218-D496-45C8-8E4E-341D491BF84F}" type="sibTrans" cxnId="{1D4F94C6-15D6-45BF-A8D9-168E2BB011D8}">
      <dgm:prSet/>
      <dgm:spPr/>
      <dgm:t>
        <a:bodyPr/>
        <a:lstStyle/>
        <a:p>
          <a:endParaRPr lang="en-GB"/>
        </a:p>
      </dgm:t>
    </dgm:pt>
    <dgm:pt modelId="{49A884E9-214D-4DE6-8A13-FBAC34474FD7}">
      <dgm:prSet/>
      <dgm:spPr/>
      <dgm:t>
        <a:bodyPr/>
        <a:lstStyle/>
        <a:p>
          <a:r>
            <a:rPr lang="pl-PL" dirty="0"/>
            <a:t>Most </a:t>
          </a:r>
          <a:r>
            <a:rPr lang="pl-PL" dirty="0" err="1"/>
            <a:t>devs</a:t>
          </a:r>
          <a:r>
            <a:rPr lang="pl-PL" dirty="0"/>
            <a:t> </a:t>
          </a:r>
          <a:r>
            <a:rPr lang="pl-PL" dirty="0" err="1"/>
            <a:t>know</a:t>
          </a:r>
          <a:r>
            <a:rPr lang="pl-PL" dirty="0"/>
            <a:t> </a:t>
          </a:r>
          <a:r>
            <a:rPr lang="pl-PL" dirty="0" err="1"/>
            <a:t>it</a:t>
          </a:r>
          <a:endParaRPr lang="en-US" dirty="0"/>
        </a:p>
      </dgm:t>
    </dgm:pt>
    <dgm:pt modelId="{474226FE-A0A2-4CFF-B411-7B9335FFF594}" type="parTrans" cxnId="{6C3BD6DC-FB9E-4577-A696-424471962129}">
      <dgm:prSet/>
      <dgm:spPr/>
      <dgm:t>
        <a:bodyPr/>
        <a:lstStyle/>
        <a:p>
          <a:endParaRPr lang="en-GB"/>
        </a:p>
      </dgm:t>
    </dgm:pt>
    <dgm:pt modelId="{E69D330D-2E01-4ED0-AA49-8E3D5678CE55}" type="sibTrans" cxnId="{6C3BD6DC-FB9E-4577-A696-424471962129}">
      <dgm:prSet/>
      <dgm:spPr/>
      <dgm:t>
        <a:bodyPr/>
        <a:lstStyle/>
        <a:p>
          <a:endParaRPr lang="en-GB"/>
        </a:p>
      </dgm:t>
    </dgm:pt>
    <dgm:pt modelId="{CC8A9472-B0FB-40E5-9DEF-55A7F1BE18CC}">
      <dgm:prSet/>
      <dgm:spPr/>
      <dgm:t>
        <a:bodyPr/>
        <a:lstStyle/>
        <a:p>
          <a:r>
            <a:rPr lang="en-GB" b="0" i="0" dirty="0"/>
            <a:t>All-in-one testing framework,</a:t>
          </a:r>
          <a:endParaRPr lang="en-US" dirty="0"/>
        </a:p>
      </dgm:t>
    </dgm:pt>
    <dgm:pt modelId="{261136FC-4088-49CD-A8EE-33319BAA0592}" type="parTrans" cxnId="{41085360-7321-4F18-B07D-107550A2F991}">
      <dgm:prSet/>
      <dgm:spPr/>
      <dgm:t>
        <a:bodyPr/>
        <a:lstStyle/>
        <a:p>
          <a:endParaRPr lang="en-GB"/>
        </a:p>
      </dgm:t>
    </dgm:pt>
    <dgm:pt modelId="{B92B2082-6F70-4378-A9AA-461A8A9288E4}" type="sibTrans" cxnId="{41085360-7321-4F18-B07D-107550A2F991}">
      <dgm:prSet/>
      <dgm:spPr/>
      <dgm:t>
        <a:bodyPr/>
        <a:lstStyle/>
        <a:p>
          <a:endParaRPr lang="en-GB"/>
        </a:p>
      </dgm:t>
    </dgm:pt>
    <dgm:pt modelId="{B369AC5C-3F51-4B86-AB01-57991F89C631}">
      <dgm:prSet/>
      <dgm:spPr/>
      <dgm:t>
        <a:bodyPr/>
        <a:lstStyle/>
        <a:p>
          <a:r>
            <a:rPr lang="en-GB" b="0" i="0" dirty="0"/>
            <a:t> assertion library,</a:t>
          </a:r>
          <a:endParaRPr lang="en-US" dirty="0"/>
        </a:p>
      </dgm:t>
    </dgm:pt>
    <dgm:pt modelId="{FE31E38A-81D9-4E52-B84C-B9A54F0E841A}" type="parTrans" cxnId="{582FF987-5D8A-4BD1-8260-81D7B4E87729}">
      <dgm:prSet/>
      <dgm:spPr/>
      <dgm:t>
        <a:bodyPr/>
        <a:lstStyle/>
        <a:p>
          <a:endParaRPr lang="en-GB"/>
        </a:p>
      </dgm:t>
    </dgm:pt>
    <dgm:pt modelId="{A28143A5-3D79-479F-82B0-5DCED4F69E7E}" type="sibTrans" cxnId="{582FF987-5D8A-4BD1-8260-81D7B4E87729}">
      <dgm:prSet/>
      <dgm:spPr/>
      <dgm:t>
        <a:bodyPr/>
        <a:lstStyle/>
        <a:p>
          <a:endParaRPr lang="en-GB"/>
        </a:p>
      </dgm:t>
    </dgm:pt>
    <dgm:pt modelId="{30881F9E-F961-4320-B34C-967EAB4F5A11}">
      <dgm:prSet/>
      <dgm:spPr/>
      <dgm:t>
        <a:bodyPr/>
        <a:lstStyle/>
        <a:p>
          <a:r>
            <a:rPr lang="en-GB" b="0" i="0" dirty="0"/>
            <a:t> with mocking and stubbing,</a:t>
          </a:r>
          <a:endParaRPr lang="en-US" dirty="0"/>
        </a:p>
      </dgm:t>
    </dgm:pt>
    <dgm:pt modelId="{0FF0B747-E47C-4EBC-939D-7B1BDD7A7B21}" type="parTrans" cxnId="{869A32BB-2EB3-4188-AE96-65313493182C}">
      <dgm:prSet/>
      <dgm:spPr/>
      <dgm:t>
        <a:bodyPr/>
        <a:lstStyle/>
        <a:p>
          <a:endParaRPr lang="en-GB"/>
        </a:p>
      </dgm:t>
    </dgm:pt>
    <dgm:pt modelId="{BAF5480C-0C98-46C5-8F18-4ACD2B140DFA}" type="sibTrans" cxnId="{869A32BB-2EB3-4188-AE96-65313493182C}">
      <dgm:prSet/>
      <dgm:spPr/>
      <dgm:t>
        <a:bodyPr/>
        <a:lstStyle/>
        <a:p>
          <a:endParaRPr lang="en-GB"/>
        </a:p>
      </dgm:t>
    </dgm:pt>
    <dgm:pt modelId="{7BCC4DB3-4B46-40D1-9733-88F10F0BE19B}">
      <dgm:prSet/>
      <dgm:spPr/>
      <dgm:t>
        <a:bodyPr/>
        <a:lstStyle/>
        <a:p>
          <a:r>
            <a:rPr lang="en-GB" b="0" i="0"/>
            <a:t> </a:t>
          </a:r>
          <a:r>
            <a:rPr lang="en-GB" b="0" i="0" dirty="0"/>
            <a:t>all without Selenium.</a:t>
          </a:r>
          <a:endParaRPr lang="en-US" dirty="0"/>
        </a:p>
      </dgm:t>
    </dgm:pt>
    <dgm:pt modelId="{2BBF9A04-45C2-4124-A21A-5137CF4894E6}" type="parTrans" cxnId="{E95E98A1-1ADA-471B-A320-77FA208EA55B}">
      <dgm:prSet/>
      <dgm:spPr/>
      <dgm:t>
        <a:bodyPr/>
        <a:lstStyle/>
        <a:p>
          <a:endParaRPr lang="en-GB"/>
        </a:p>
      </dgm:t>
    </dgm:pt>
    <dgm:pt modelId="{D1CAA717-DFEB-431A-9DCE-7719F84875DD}" type="sibTrans" cxnId="{E95E98A1-1ADA-471B-A320-77FA208EA55B}">
      <dgm:prSet/>
      <dgm:spPr/>
      <dgm:t>
        <a:bodyPr/>
        <a:lstStyle/>
        <a:p>
          <a:endParaRPr lang="en-GB"/>
        </a:p>
      </dgm:t>
    </dgm:pt>
    <dgm:pt modelId="{62CD9F41-B31C-462F-8926-9C24EBC980A0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dirty="0"/>
        </a:p>
      </dgm:t>
    </dgm:pt>
    <dgm:pt modelId="{061771F4-6570-4572-9E9E-82319850A28E}" type="parTrans" cxnId="{3029DB8A-8E34-4F4A-8513-155F0B4E63CE}">
      <dgm:prSet/>
      <dgm:spPr/>
      <dgm:t>
        <a:bodyPr/>
        <a:lstStyle/>
        <a:p>
          <a:endParaRPr lang="en-GB"/>
        </a:p>
      </dgm:t>
    </dgm:pt>
    <dgm:pt modelId="{3CC81ACE-DEEB-410F-8BC0-8816F721751C}" type="sibTrans" cxnId="{3029DB8A-8E34-4F4A-8513-155F0B4E63CE}">
      <dgm:prSet/>
      <dgm:spPr/>
      <dgm:t>
        <a:bodyPr/>
        <a:lstStyle/>
        <a:p>
          <a:endParaRPr lang="en-GB"/>
        </a:p>
      </dgm:t>
    </dgm:pt>
    <dgm:pt modelId="{08029EFC-46DF-4EF3-99E2-BCEAB3411448}">
      <dgm:prSet/>
      <dgm:spPr/>
      <dgm:t>
        <a:bodyPr/>
        <a:lstStyle/>
        <a:p>
          <a:endParaRPr lang="en-US" dirty="0"/>
        </a:p>
      </dgm:t>
    </dgm:pt>
    <dgm:pt modelId="{4FEB3B82-953C-4BBC-A466-B4064E3B8035}" type="parTrans" cxnId="{F03BC894-CB2B-4451-A080-BFEC013577F6}">
      <dgm:prSet/>
      <dgm:spPr/>
      <dgm:t>
        <a:bodyPr/>
        <a:lstStyle/>
        <a:p>
          <a:endParaRPr lang="en-GB"/>
        </a:p>
      </dgm:t>
    </dgm:pt>
    <dgm:pt modelId="{558FEF2A-AB07-4E43-A64A-E7E98356663B}" type="sibTrans" cxnId="{F03BC894-CB2B-4451-A080-BFEC013577F6}">
      <dgm:prSet/>
      <dgm:spPr/>
      <dgm:t>
        <a:bodyPr/>
        <a:lstStyle/>
        <a:p>
          <a:endParaRPr lang="en-GB"/>
        </a:p>
      </dgm:t>
    </dgm:pt>
    <dgm:pt modelId="{C9ED6A3F-2E94-484E-A41C-49C874C20337}">
      <dgm:prSet/>
      <dgm:spPr/>
      <dgm:t>
        <a:bodyPr/>
        <a:lstStyle/>
        <a:p>
          <a:endParaRPr lang="en-US" dirty="0"/>
        </a:p>
      </dgm:t>
    </dgm:pt>
    <dgm:pt modelId="{C46B6B89-8953-4647-9B42-D6D97C71D940}" type="parTrans" cxnId="{009B03BD-E206-4250-AD02-AC5ABAA50A6A}">
      <dgm:prSet/>
      <dgm:spPr/>
      <dgm:t>
        <a:bodyPr/>
        <a:lstStyle/>
        <a:p>
          <a:endParaRPr lang="en-GB"/>
        </a:p>
      </dgm:t>
    </dgm:pt>
    <dgm:pt modelId="{DF291858-DA7F-4C58-AAD8-047F682DAB8C}" type="sibTrans" cxnId="{009B03BD-E206-4250-AD02-AC5ABAA50A6A}">
      <dgm:prSet/>
      <dgm:spPr/>
      <dgm:t>
        <a:bodyPr/>
        <a:lstStyle/>
        <a:p>
          <a:endParaRPr lang="en-GB"/>
        </a:p>
      </dgm:t>
    </dgm:pt>
    <dgm:pt modelId="{B6B8A799-9EEF-4DFE-AC23-EB3748FAD7C5}" type="pres">
      <dgm:prSet presAssocID="{6134084E-8E17-4329-BDA3-EB94FDB3226F}" presName="vert0" presStyleCnt="0">
        <dgm:presLayoutVars>
          <dgm:dir/>
          <dgm:animOne val="branch"/>
          <dgm:animLvl val="lvl"/>
        </dgm:presLayoutVars>
      </dgm:prSet>
      <dgm:spPr/>
    </dgm:pt>
    <dgm:pt modelId="{7604BF00-5188-4D52-9F4F-CD76D672A5CA}" type="pres">
      <dgm:prSet presAssocID="{A1469719-05A1-42E9-8CBC-31050A2361B7}" presName="thickLine" presStyleLbl="alignNode1" presStyleIdx="0" presStyleCnt="3"/>
      <dgm:spPr/>
    </dgm:pt>
    <dgm:pt modelId="{F2AD153E-633F-42D4-984E-53C9FA6E0EF3}" type="pres">
      <dgm:prSet presAssocID="{A1469719-05A1-42E9-8CBC-31050A2361B7}" presName="horz1" presStyleCnt="0"/>
      <dgm:spPr/>
    </dgm:pt>
    <dgm:pt modelId="{287A0D6F-E000-42F2-9EEF-DA93F6192937}" type="pres">
      <dgm:prSet presAssocID="{A1469719-05A1-42E9-8CBC-31050A2361B7}" presName="tx1" presStyleLbl="revTx" presStyleIdx="0" presStyleCnt="17"/>
      <dgm:spPr/>
    </dgm:pt>
    <dgm:pt modelId="{21CED633-B70B-41A0-9017-10E223BD2B59}" type="pres">
      <dgm:prSet presAssocID="{A1469719-05A1-42E9-8CBC-31050A2361B7}" presName="vert1" presStyleCnt="0"/>
      <dgm:spPr/>
    </dgm:pt>
    <dgm:pt modelId="{F5062FAB-A389-4457-87EA-C10E2738F7C4}" type="pres">
      <dgm:prSet presAssocID="{62CD9F41-B31C-462F-8926-9C24EBC980A0}" presName="vertSpace2a" presStyleCnt="0"/>
      <dgm:spPr/>
    </dgm:pt>
    <dgm:pt modelId="{936EEFFA-ED5A-41B9-9E5A-48D8C8837937}" type="pres">
      <dgm:prSet presAssocID="{62CD9F41-B31C-462F-8926-9C24EBC980A0}" presName="horz2" presStyleCnt="0"/>
      <dgm:spPr/>
    </dgm:pt>
    <dgm:pt modelId="{987C92E2-597D-4A2C-B893-B1A4812D1158}" type="pres">
      <dgm:prSet presAssocID="{62CD9F41-B31C-462F-8926-9C24EBC980A0}" presName="horzSpace2" presStyleCnt="0"/>
      <dgm:spPr/>
    </dgm:pt>
    <dgm:pt modelId="{ED750FCA-2EF2-4CBF-AAEB-AB83E6810007}" type="pres">
      <dgm:prSet presAssocID="{62CD9F41-B31C-462F-8926-9C24EBC980A0}" presName="tx2" presStyleLbl="revTx" presStyleIdx="1" presStyleCnt="17"/>
      <dgm:spPr/>
    </dgm:pt>
    <dgm:pt modelId="{D54571A6-3BB4-4D30-B21D-FEFC98475B65}" type="pres">
      <dgm:prSet presAssocID="{62CD9F41-B31C-462F-8926-9C24EBC980A0}" presName="vert2" presStyleCnt="0"/>
      <dgm:spPr/>
    </dgm:pt>
    <dgm:pt modelId="{5F131A48-8750-44B9-B5E9-F5B8CD82959D}" type="pres">
      <dgm:prSet presAssocID="{62CD9F41-B31C-462F-8926-9C24EBC980A0}" presName="thinLine2b" presStyleLbl="callout" presStyleIdx="0" presStyleCnt="14"/>
      <dgm:spPr/>
    </dgm:pt>
    <dgm:pt modelId="{D8353064-2D8C-4FA9-88B0-49D4AA436AB0}" type="pres">
      <dgm:prSet presAssocID="{62CD9F41-B31C-462F-8926-9C24EBC980A0}" presName="vertSpace2b" presStyleCnt="0"/>
      <dgm:spPr/>
    </dgm:pt>
    <dgm:pt modelId="{ADC6E68F-FFFD-40E1-B01D-207DBB2D6AB0}" type="pres">
      <dgm:prSet presAssocID="{C1C4BFD9-56EA-4418-BA63-054994AAD639}" presName="horz2" presStyleCnt="0"/>
      <dgm:spPr/>
    </dgm:pt>
    <dgm:pt modelId="{370B7047-17D8-475B-A646-29E2BCECC3B7}" type="pres">
      <dgm:prSet presAssocID="{C1C4BFD9-56EA-4418-BA63-054994AAD639}" presName="horzSpace2" presStyleCnt="0"/>
      <dgm:spPr/>
    </dgm:pt>
    <dgm:pt modelId="{1930AB6B-9A63-46A2-A6F6-28B548AE5F08}" type="pres">
      <dgm:prSet presAssocID="{C1C4BFD9-56EA-4418-BA63-054994AAD639}" presName="tx2" presStyleLbl="revTx" presStyleIdx="2" presStyleCnt="17"/>
      <dgm:spPr/>
    </dgm:pt>
    <dgm:pt modelId="{765A1E59-C5AA-41DD-B3A5-08CA9AE17DC0}" type="pres">
      <dgm:prSet presAssocID="{C1C4BFD9-56EA-4418-BA63-054994AAD639}" presName="vert2" presStyleCnt="0"/>
      <dgm:spPr/>
    </dgm:pt>
    <dgm:pt modelId="{A8253FA5-EEB5-4129-AE15-7FAB0FEA06AA}" type="pres">
      <dgm:prSet presAssocID="{C1C4BFD9-56EA-4418-BA63-054994AAD639}" presName="thinLine2b" presStyleLbl="callout" presStyleIdx="1" presStyleCnt="14"/>
      <dgm:spPr/>
    </dgm:pt>
    <dgm:pt modelId="{5C2DF748-41DA-4168-B056-F7066307B22C}" type="pres">
      <dgm:prSet presAssocID="{C1C4BFD9-56EA-4418-BA63-054994AAD639}" presName="vertSpace2b" presStyleCnt="0"/>
      <dgm:spPr/>
    </dgm:pt>
    <dgm:pt modelId="{DF5767A1-8BEB-4E50-B683-2A383F72B148}" type="pres">
      <dgm:prSet presAssocID="{32781EF7-6D7C-4B0A-9B29-4B8187D66B7F}" presName="horz2" presStyleCnt="0"/>
      <dgm:spPr/>
    </dgm:pt>
    <dgm:pt modelId="{9A9017EC-5084-4F84-8ADC-CADF4217D5F4}" type="pres">
      <dgm:prSet presAssocID="{32781EF7-6D7C-4B0A-9B29-4B8187D66B7F}" presName="horzSpace2" presStyleCnt="0"/>
      <dgm:spPr/>
    </dgm:pt>
    <dgm:pt modelId="{8346150E-D2B3-49AB-9898-A011FA464FD8}" type="pres">
      <dgm:prSet presAssocID="{32781EF7-6D7C-4B0A-9B29-4B8187D66B7F}" presName="tx2" presStyleLbl="revTx" presStyleIdx="3" presStyleCnt="17"/>
      <dgm:spPr/>
    </dgm:pt>
    <dgm:pt modelId="{39208940-F0B8-4F28-8979-6179202AD6CC}" type="pres">
      <dgm:prSet presAssocID="{32781EF7-6D7C-4B0A-9B29-4B8187D66B7F}" presName="vert2" presStyleCnt="0"/>
      <dgm:spPr/>
    </dgm:pt>
    <dgm:pt modelId="{E7577BA1-456D-42A5-BA65-A19922EE0B16}" type="pres">
      <dgm:prSet presAssocID="{32781EF7-6D7C-4B0A-9B29-4B8187D66B7F}" presName="thinLine2b" presStyleLbl="callout" presStyleIdx="2" presStyleCnt="14"/>
      <dgm:spPr/>
    </dgm:pt>
    <dgm:pt modelId="{3D4E65E1-EAD3-496C-8BC0-A4E5DBB065B5}" type="pres">
      <dgm:prSet presAssocID="{32781EF7-6D7C-4B0A-9B29-4B8187D66B7F}" presName="vertSpace2b" presStyleCnt="0"/>
      <dgm:spPr/>
    </dgm:pt>
    <dgm:pt modelId="{496DCD15-E8B9-4076-8393-1DF9180B556C}" type="pres">
      <dgm:prSet presAssocID="{8C6901B0-DF36-4EFD-8E5A-BC0D527DF72C}" presName="horz2" presStyleCnt="0"/>
      <dgm:spPr/>
    </dgm:pt>
    <dgm:pt modelId="{AD1E2EB6-18EC-40F9-ACB3-55C2C3CC5206}" type="pres">
      <dgm:prSet presAssocID="{8C6901B0-DF36-4EFD-8E5A-BC0D527DF72C}" presName="horzSpace2" presStyleCnt="0"/>
      <dgm:spPr/>
    </dgm:pt>
    <dgm:pt modelId="{8AA0E781-C8F1-472B-966A-B57109B6103B}" type="pres">
      <dgm:prSet presAssocID="{8C6901B0-DF36-4EFD-8E5A-BC0D527DF72C}" presName="tx2" presStyleLbl="revTx" presStyleIdx="4" presStyleCnt="17"/>
      <dgm:spPr/>
    </dgm:pt>
    <dgm:pt modelId="{196A1679-3AB9-4EA5-B7D5-9E50E854EECC}" type="pres">
      <dgm:prSet presAssocID="{8C6901B0-DF36-4EFD-8E5A-BC0D527DF72C}" presName="vert2" presStyleCnt="0"/>
      <dgm:spPr/>
    </dgm:pt>
    <dgm:pt modelId="{21EE32FD-FF30-4495-A6D6-CDB503B614F7}" type="pres">
      <dgm:prSet presAssocID="{8C6901B0-DF36-4EFD-8E5A-BC0D527DF72C}" presName="thinLine2b" presStyleLbl="callout" presStyleIdx="3" presStyleCnt="14"/>
      <dgm:spPr/>
    </dgm:pt>
    <dgm:pt modelId="{A0166FD2-C3AC-4E72-BF76-41ED8689D916}" type="pres">
      <dgm:prSet presAssocID="{8C6901B0-DF36-4EFD-8E5A-BC0D527DF72C}" presName="vertSpace2b" presStyleCnt="0"/>
      <dgm:spPr/>
    </dgm:pt>
    <dgm:pt modelId="{0EE3E3A6-3C8E-4403-A66C-58B12196CB57}" type="pres">
      <dgm:prSet presAssocID="{B31B91DB-B622-4EA5-879B-ADD75764108B}" presName="horz2" presStyleCnt="0"/>
      <dgm:spPr/>
    </dgm:pt>
    <dgm:pt modelId="{C88C93E8-86D9-42AE-9300-E543CF1FCED6}" type="pres">
      <dgm:prSet presAssocID="{B31B91DB-B622-4EA5-879B-ADD75764108B}" presName="horzSpace2" presStyleCnt="0"/>
      <dgm:spPr/>
    </dgm:pt>
    <dgm:pt modelId="{28A718FF-17A6-46E7-9B56-1177C50A61F2}" type="pres">
      <dgm:prSet presAssocID="{B31B91DB-B622-4EA5-879B-ADD75764108B}" presName="tx2" presStyleLbl="revTx" presStyleIdx="5" presStyleCnt="17"/>
      <dgm:spPr/>
    </dgm:pt>
    <dgm:pt modelId="{E11CCF85-6450-497C-B608-0715F3FBBCEE}" type="pres">
      <dgm:prSet presAssocID="{B31B91DB-B622-4EA5-879B-ADD75764108B}" presName="vert2" presStyleCnt="0"/>
      <dgm:spPr/>
    </dgm:pt>
    <dgm:pt modelId="{E55E1D3B-910B-4A6C-A586-6ECB217DCC5A}" type="pres">
      <dgm:prSet presAssocID="{B31B91DB-B622-4EA5-879B-ADD75764108B}" presName="thinLine2b" presStyleLbl="callout" presStyleIdx="4" presStyleCnt="14"/>
      <dgm:spPr/>
    </dgm:pt>
    <dgm:pt modelId="{3612D087-A25D-443C-875C-E462FB526BAC}" type="pres">
      <dgm:prSet presAssocID="{B31B91DB-B622-4EA5-879B-ADD75764108B}" presName="vertSpace2b" presStyleCnt="0"/>
      <dgm:spPr/>
    </dgm:pt>
    <dgm:pt modelId="{4B392EF7-60E0-4939-9DD3-37227E7CE83B}" type="pres">
      <dgm:prSet presAssocID="{93399619-3277-4D43-8C15-5B7EA66CBB6A}" presName="horz2" presStyleCnt="0"/>
      <dgm:spPr/>
    </dgm:pt>
    <dgm:pt modelId="{4C4E6965-D4F2-4210-A557-3E8345D6AE39}" type="pres">
      <dgm:prSet presAssocID="{93399619-3277-4D43-8C15-5B7EA66CBB6A}" presName="horzSpace2" presStyleCnt="0"/>
      <dgm:spPr/>
    </dgm:pt>
    <dgm:pt modelId="{A62944E2-5D23-4621-8C84-E88E3CFB8240}" type="pres">
      <dgm:prSet presAssocID="{93399619-3277-4D43-8C15-5B7EA66CBB6A}" presName="tx2" presStyleLbl="revTx" presStyleIdx="6" presStyleCnt="17"/>
      <dgm:spPr/>
    </dgm:pt>
    <dgm:pt modelId="{362E7077-0659-4D26-8D2D-3BA43686DB98}" type="pres">
      <dgm:prSet presAssocID="{93399619-3277-4D43-8C15-5B7EA66CBB6A}" presName="vert2" presStyleCnt="0"/>
      <dgm:spPr/>
    </dgm:pt>
    <dgm:pt modelId="{2EF54421-8658-46FC-A003-64481ED81116}" type="pres">
      <dgm:prSet presAssocID="{93399619-3277-4D43-8C15-5B7EA66CBB6A}" presName="thinLine2b" presStyleLbl="callout" presStyleIdx="5" presStyleCnt="14"/>
      <dgm:spPr/>
    </dgm:pt>
    <dgm:pt modelId="{B279590B-3D28-46BB-B051-A03DC3883711}" type="pres">
      <dgm:prSet presAssocID="{93399619-3277-4D43-8C15-5B7EA66CBB6A}" presName="vertSpace2b" presStyleCnt="0"/>
      <dgm:spPr/>
    </dgm:pt>
    <dgm:pt modelId="{8768EE17-8447-465C-AB5E-4A01CB019594}" type="pres">
      <dgm:prSet presAssocID="{29D90AF8-B793-43C6-B68D-932991A11F39}" presName="thickLine" presStyleLbl="alignNode1" presStyleIdx="1" presStyleCnt="3"/>
      <dgm:spPr/>
    </dgm:pt>
    <dgm:pt modelId="{FCB65096-6E28-496B-B789-4AC6F5233A73}" type="pres">
      <dgm:prSet presAssocID="{29D90AF8-B793-43C6-B68D-932991A11F39}" presName="horz1" presStyleCnt="0"/>
      <dgm:spPr/>
    </dgm:pt>
    <dgm:pt modelId="{4E244A0F-7C77-445C-A3BD-C8D5E093B8C5}" type="pres">
      <dgm:prSet presAssocID="{29D90AF8-B793-43C6-B68D-932991A11F39}" presName="tx1" presStyleLbl="revTx" presStyleIdx="7" presStyleCnt="17"/>
      <dgm:spPr/>
    </dgm:pt>
    <dgm:pt modelId="{288BF44E-4E21-4451-9D09-7C6B0FEFC0B6}" type="pres">
      <dgm:prSet presAssocID="{29D90AF8-B793-43C6-B68D-932991A11F39}" presName="vert1" presStyleCnt="0"/>
      <dgm:spPr/>
    </dgm:pt>
    <dgm:pt modelId="{BF6CB0B3-D57F-4FF5-BB9F-F3C29698668D}" type="pres">
      <dgm:prSet presAssocID="{08029EFC-46DF-4EF3-99E2-BCEAB3411448}" presName="vertSpace2a" presStyleCnt="0"/>
      <dgm:spPr/>
    </dgm:pt>
    <dgm:pt modelId="{DF5AA6EC-F015-4F59-AE25-52245B873EEE}" type="pres">
      <dgm:prSet presAssocID="{08029EFC-46DF-4EF3-99E2-BCEAB3411448}" presName="horz2" presStyleCnt="0"/>
      <dgm:spPr/>
    </dgm:pt>
    <dgm:pt modelId="{36FA5A06-F97A-4116-8894-A380A8C650CC}" type="pres">
      <dgm:prSet presAssocID="{08029EFC-46DF-4EF3-99E2-BCEAB3411448}" presName="horzSpace2" presStyleCnt="0"/>
      <dgm:spPr/>
    </dgm:pt>
    <dgm:pt modelId="{8FB1F723-F53C-4AE3-8197-9B676EE2DFF8}" type="pres">
      <dgm:prSet presAssocID="{08029EFC-46DF-4EF3-99E2-BCEAB3411448}" presName="tx2" presStyleLbl="revTx" presStyleIdx="8" presStyleCnt="17"/>
      <dgm:spPr/>
    </dgm:pt>
    <dgm:pt modelId="{56BDA089-EC8F-429B-88ED-898122284541}" type="pres">
      <dgm:prSet presAssocID="{08029EFC-46DF-4EF3-99E2-BCEAB3411448}" presName="vert2" presStyleCnt="0"/>
      <dgm:spPr/>
    </dgm:pt>
    <dgm:pt modelId="{30F30FD5-8B7F-4E00-8CCD-F14EA519AA27}" type="pres">
      <dgm:prSet presAssocID="{08029EFC-46DF-4EF3-99E2-BCEAB3411448}" presName="thinLine2b" presStyleLbl="callout" presStyleIdx="6" presStyleCnt="14"/>
      <dgm:spPr/>
    </dgm:pt>
    <dgm:pt modelId="{53ED4D8E-D6D1-4761-956D-CF07983773F2}" type="pres">
      <dgm:prSet presAssocID="{08029EFC-46DF-4EF3-99E2-BCEAB3411448}" presName="vertSpace2b" presStyleCnt="0"/>
      <dgm:spPr/>
    </dgm:pt>
    <dgm:pt modelId="{84AAD529-56B1-4A59-B3B1-4BA29CB9726A}" type="pres">
      <dgm:prSet presAssocID="{CC8A9472-B0FB-40E5-9DEF-55A7F1BE18CC}" presName="horz2" presStyleCnt="0"/>
      <dgm:spPr/>
    </dgm:pt>
    <dgm:pt modelId="{2233BA67-2458-49D0-B6F1-CE67767A0F5E}" type="pres">
      <dgm:prSet presAssocID="{CC8A9472-B0FB-40E5-9DEF-55A7F1BE18CC}" presName="horzSpace2" presStyleCnt="0"/>
      <dgm:spPr/>
    </dgm:pt>
    <dgm:pt modelId="{16696C22-F234-4A1F-8DD5-2EFE24DB8338}" type="pres">
      <dgm:prSet presAssocID="{CC8A9472-B0FB-40E5-9DEF-55A7F1BE18CC}" presName="tx2" presStyleLbl="revTx" presStyleIdx="9" presStyleCnt="17"/>
      <dgm:spPr/>
    </dgm:pt>
    <dgm:pt modelId="{5EEA0BDA-0F89-436F-935C-EBAE1D8D4802}" type="pres">
      <dgm:prSet presAssocID="{CC8A9472-B0FB-40E5-9DEF-55A7F1BE18CC}" presName="vert2" presStyleCnt="0"/>
      <dgm:spPr/>
    </dgm:pt>
    <dgm:pt modelId="{9E36354A-38FD-49AB-AD3B-D6D49F58BAB6}" type="pres">
      <dgm:prSet presAssocID="{CC8A9472-B0FB-40E5-9DEF-55A7F1BE18CC}" presName="thinLine2b" presStyleLbl="callout" presStyleIdx="7" presStyleCnt="14"/>
      <dgm:spPr/>
    </dgm:pt>
    <dgm:pt modelId="{8697942B-37A4-4D0F-95D5-0793E9DFA868}" type="pres">
      <dgm:prSet presAssocID="{CC8A9472-B0FB-40E5-9DEF-55A7F1BE18CC}" presName="vertSpace2b" presStyleCnt="0"/>
      <dgm:spPr/>
    </dgm:pt>
    <dgm:pt modelId="{1FCC5BE4-0A4C-41EE-B490-BACF5B6C6111}" type="pres">
      <dgm:prSet presAssocID="{B369AC5C-3F51-4B86-AB01-57991F89C631}" presName="horz2" presStyleCnt="0"/>
      <dgm:spPr/>
    </dgm:pt>
    <dgm:pt modelId="{D26648BC-97DE-493D-BAE6-31BB58B581B4}" type="pres">
      <dgm:prSet presAssocID="{B369AC5C-3F51-4B86-AB01-57991F89C631}" presName="horzSpace2" presStyleCnt="0"/>
      <dgm:spPr/>
    </dgm:pt>
    <dgm:pt modelId="{C6F5A95E-EB76-4B1C-910E-8F22A3FF90EE}" type="pres">
      <dgm:prSet presAssocID="{B369AC5C-3F51-4B86-AB01-57991F89C631}" presName="tx2" presStyleLbl="revTx" presStyleIdx="10" presStyleCnt="17"/>
      <dgm:spPr/>
    </dgm:pt>
    <dgm:pt modelId="{C065E6B1-058F-4E70-83FB-55106F874B5A}" type="pres">
      <dgm:prSet presAssocID="{B369AC5C-3F51-4B86-AB01-57991F89C631}" presName="vert2" presStyleCnt="0"/>
      <dgm:spPr/>
    </dgm:pt>
    <dgm:pt modelId="{38631616-7D0C-4647-BB11-8F98EE16AAC0}" type="pres">
      <dgm:prSet presAssocID="{B369AC5C-3F51-4B86-AB01-57991F89C631}" presName="thinLine2b" presStyleLbl="callout" presStyleIdx="8" presStyleCnt="14"/>
      <dgm:spPr/>
    </dgm:pt>
    <dgm:pt modelId="{E0B04E9B-B191-4E5A-B2DA-0AD95A468028}" type="pres">
      <dgm:prSet presAssocID="{B369AC5C-3F51-4B86-AB01-57991F89C631}" presName="vertSpace2b" presStyleCnt="0"/>
      <dgm:spPr/>
    </dgm:pt>
    <dgm:pt modelId="{5FA0AF0D-70FE-49AA-A992-955A2EABE71D}" type="pres">
      <dgm:prSet presAssocID="{30881F9E-F961-4320-B34C-967EAB4F5A11}" presName="horz2" presStyleCnt="0"/>
      <dgm:spPr/>
    </dgm:pt>
    <dgm:pt modelId="{291CA981-850A-4D2A-83F8-590815A416F0}" type="pres">
      <dgm:prSet presAssocID="{30881F9E-F961-4320-B34C-967EAB4F5A11}" presName="horzSpace2" presStyleCnt="0"/>
      <dgm:spPr/>
    </dgm:pt>
    <dgm:pt modelId="{9DB19E3F-7058-4E1E-8304-23974E2907DC}" type="pres">
      <dgm:prSet presAssocID="{30881F9E-F961-4320-B34C-967EAB4F5A11}" presName="tx2" presStyleLbl="revTx" presStyleIdx="11" presStyleCnt="17"/>
      <dgm:spPr/>
    </dgm:pt>
    <dgm:pt modelId="{C64AFBA1-5E20-4A8E-9166-6F5E7EB62674}" type="pres">
      <dgm:prSet presAssocID="{30881F9E-F961-4320-B34C-967EAB4F5A11}" presName="vert2" presStyleCnt="0"/>
      <dgm:spPr/>
    </dgm:pt>
    <dgm:pt modelId="{AB6ED90A-1885-430E-BDA5-ACE99DA98DC4}" type="pres">
      <dgm:prSet presAssocID="{30881F9E-F961-4320-B34C-967EAB4F5A11}" presName="thinLine2b" presStyleLbl="callout" presStyleIdx="9" presStyleCnt="14"/>
      <dgm:spPr/>
    </dgm:pt>
    <dgm:pt modelId="{AD1842A6-C475-4DD9-BE66-906D783FF2B7}" type="pres">
      <dgm:prSet presAssocID="{30881F9E-F961-4320-B34C-967EAB4F5A11}" presName="vertSpace2b" presStyleCnt="0"/>
      <dgm:spPr/>
    </dgm:pt>
    <dgm:pt modelId="{ADF4EA91-0F8C-48EE-B8CB-C1B4181164A0}" type="pres">
      <dgm:prSet presAssocID="{7BCC4DB3-4B46-40D1-9733-88F10F0BE19B}" presName="horz2" presStyleCnt="0"/>
      <dgm:spPr/>
    </dgm:pt>
    <dgm:pt modelId="{947DDA2E-2AAB-4C7D-85D3-2BDB0D99EF59}" type="pres">
      <dgm:prSet presAssocID="{7BCC4DB3-4B46-40D1-9733-88F10F0BE19B}" presName="horzSpace2" presStyleCnt="0"/>
      <dgm:spPr/>
    </dgm:pt>
    <dgm:pt modelId="{F46E4F13-02A3-4E88-BF70-3FB4DF376343}" type="pres">
      <dgm:prSet presAssocID="{7BCC4DB3-4B46-40D1-9733-88F10F0BE19B}" presName="tx2" presStyleLbl="revTx" presStyleIdx="12" presStyleCnt="17"/>
      <dgm:spPr/>
    </dgm:pt>
    <dgm:pt modelId="{34A7E359-801C-4027-A207-FA8FBF3DE18B}" type="pres">
      <dgm:prSet presAssocID="{7BCC4DB3-4B46-40D1-9733-88F10F0BE19B}" presName="vert2" presStyleCnt="0"/>
      <dgm:spPr/>
    </dgm:pt>
    <dgm:pt modelId="{4F55BB4E-AE15-4EB0-991D-F3D3BAA86D94}" type="pres">
      <dgm:prSet presAssocID="{7BCC4DB3-4B46-40D1-9733-88F10F0BE19B}" presName="thinLine2b" presStyleLbl="callout" presStyleIdx="10" presStyleCnt="14"/>
      <dgm:spPr/>
    </dgm:pt>
    <dgm:pt modelId="{27B79802-8F98-4B11-AD18-56D43BD9AD58}" type="pres">
      <dgm:prSet presAssocID="{7BCC4DB3-4B46-40D1-9733-88F10F0BE19B}" presName="vertSpace2b" presStyleCnt="0"/>
      <dgm:spPr/>
    </dgm:pt>
    <dgm:pt modelId="{8EC17BBA-F98B-480C-90BC-292A305DA85B}" type="pres">
      <dgm:prSet presAssocID="{D3C6DF82-0BED-405B-A1F3-C4DB055940BB}" presName="thickLine" presStyleLbl="alignNode1" presStyleIdx="2" presStyleCnt="3"/>
      <dgm:spPr/>
    </dgm:pt>
    <dgm:pt modelId="{6690FA67-9A55-4A51-AC53-3DF682BE32E7}" type="pres">
      <dgm:prSet presAssocID="{D3C6DF82-0BED-405B-A1F3-C4DB055940BB}" presName="horz1" presStyleCnt="0"/>
      <dgm:spPr/>
    </dgm:pt>
    <dgm:pt modelId="{9C4F28C7-325E-40DB-83CF-DE2DFC1107DA}" type="pres">
      <dgm:prSet presAssocID="{D3C6DF82-0BED-405B-A1F3-C4DB055940BB}" presName="tx1" presStyleLbl="revTx" presStyleIdx="13" presStyleCnt="17"/>
      <dgm:spPr/>
    </dgm:pt>
    <dgm:pt modelId="{DF420195-3388-467D-9EFD-18FE96708921}" type="pres">
      <dgm:prSet presAssocID="{D3C6DF82-0BED-405B-A1F3-C4DB055940BB}" presName="vert1" presStyleCnt="0"/>
      <dgm:spPr/>
    </dgm:pt>
    <dgm:pt modelId="{05BA8433-D0D5-4193-9FB0-D7F6B1BC8E13}" type="pres">
      <dgm:prSet presAssocID="{C9ED6A3F-2E94-484E-A41C-49C874C20337}" presName="vertSpace2a" presStyleCnt="0"/>
      <dgm:spPr/>
    </dgm:pt>
    <dgm:pt modelId="{4A7D0122-B83E-4314-BD6F-A1269803FEE4}" type="pres">
      <dgm:prSet presAssocID="{C9ED6A3F-2E94-484E-A41C-49C874C20337}" presName="horz2" presStyleCnt="0"/>
      <dgm:spPr/>
    </dgm:pt>
    <dgm:pt modelId="{BBE504D1-9D06-42A6-9D32-1485F15E8D70}" type="pres">
      <dgm:prSet presAssocID="{C9ED6A3F-2E94-484E-A41C-49C874C20337}" presName="horzSpace2" presStyleCnt="0"/>
      <dgm:spPr/>
    </dgm:pt>
    <dgm:pt modelId="{BF98C332-DA02-40DC-811A-F930CDB1F67B}" type="pres">
      <dgm:prSet presAssocID="{C9ED6A3F-2E94-484E-A41C-49C874C20337}" presName="tx2" presStyleLbl="revTx" presStyleIdx="14" presStyleCnt="17"/>
      <dgm:spPr/>
    </dgm:pt>
    <dgm:pt modelId="{72E8BF91-47B8-4D9D-9460-9F7BBA062F1E}" type="pres">
      <dgm:prSet presAssocID="{C9ED6A3F-2E94-484E-A41C-49C874C20337}" presName="vert2" presStyleCnt="0"/>
      <dgm:spPr/>
    </dgm:pt>
    <dgm:pt modelId="{096835A0-F628-4743-9F07-D0FC638249CA}" type="pres">
      <dgm:prSet presAssocID="{C9ED6A3F-2E94-484E-A41C-49C874C20337}" presName="thinLine2b" presStyleLbl="callout" presStyleIdx="11" presStyleCnt="14"/>
      <dgm:spPr/>
    </dgm:pt>
    <dgm:pt modelId="{506FDFCA-02CA-4FBD-A8EF-3BB4082481C7}" type="pres">
      <dgm:prSet presAssocID="{C9ED6A3F-2E94-484E-A41C-49C874C20337}" presName="vertSpace2b" presStyleCnt="0"/>
      <dgm:spPr/>
    </dgm:pt>
    <dgm:pt modelId="{16C33932-5041-46D7-AABA-D5512B71E695}" type="pres">
      <dgm:prSet presAssocID="{EDAE33E1-53D8-4F42-800B-28BBE2A02979}" presName="horz2" presStyleCnt="0"/>
      <dgm:spPr/>
    </dgm:pt>
    <dgm:pt modelId="{93F4124C-45FA-454A-B414-7D810C5C2C32}" type="pres">
      <dgm:prSet presAssocID="{EDAE33E1-53D8-4F42-800B-28BBE2A02979}" presName="horzSpace2" presStyleCnt="0"/>
      <dgm:spPr/>
    </dgm:pt>
    <dgm:pt modelId="{0021C0FD-AFC0-4CFE-A8A0-B25B1D9A804D}" type="pres">
      <dgm:prSet presAssocID="{EDAE33E1-53D8-4F42-800B-28BBE2A02979}" presName="tx2" presStyleLbl="revTx" presStyleIdx="15" presStyleCnt="17"/>
      <dgm:spPr/>
    </dgm:pt>
    <dgm:pt modelId="{2A7F76CB-8CA3-401D-AA1B-047C7735F234}" type="pres">
      <dgm:prSet presAssocID="{EDAE33E1-53D8-4F42-800B-28BBE2A02979}" presName="vert2" presStyleCnt="0"/>
      <dgm:spPr/>
    </dgm:pt>
    <dgm:pt modelId="{09B5466E-7E21-40EF-AA5E-153FE366A4FE}" type="pres">
      <dgm:prSet presAssocID="{EDAE33E1-53D8-4F42-800B-28BBE2A02979}" presName="thinLine2b" presStyleLbl="callout" presStyleIdx="12" presStyleCnt="14"/>
      <dgm:spPr/>
    </dgm:pt>
    <dgm:pt modelId="{D892C706-E3A0-4E8E-A03C-130A1335CD9D}" type="pres">
      <dgm:prSet presAssocID="{EDAE33E1-53D8-4F42-800B-28BBE2A02979}" presName="vertSpace2b" presStyleCnt="0"/>
      <dgm:spPr/>
    </dgm:pt>
    <dgm:pt modelId="{5A6570B0-54F4-44A2-BCA9-5CC72070F695}" type="pres">
      <dgm:prSet presAssocID="{49A884E9-214D-4DE6-8A13-FBAC34474FD7}" presName="horz2" presStyleCnt="0"/>
      <dgm:spPr/>
    </dgm:pt>
    <dgm:pt modelId="{2DE01997-6FD9-4C9C-B1E7-2C5C7972FBC5}" type="pres">
      <dgm:prSet presAssocID="{49A884E9-214D-4DE6-8A13-FBAC34474FD7}" presName="horzSpace2" presStyleCnt="0"/>
      <dgm:spPr/>
    </dgm:pt>
    <dgm:pt modelId="{D6F192E8-10A0-4AAD-97D4-0344D0C9D401}" type="pres">
      <dgm:prSet presAssocID="{49A884E9-214D-4DE6-8A13-FBAC34474FD7}" presName="tx2" presStyleLbl="revTx" presStyleIdx="16" presStyleCnt="17"/>
      <dgm:spPr/>
    </dgm:pt>
    <dgm:pt modelId="{CF25B9B1-C4FE-4DF6-8795-AA02A139E91D}" type="pres">
      <dgm:prSet presAssocID="{49A884E9-214D-4DE6-8A13-FBAC34474FD7}" presName="vert2" presStyleCnt="0"/>
      <dgm:spPr/>
    </dgm:pt>
    <dgm:pt modelId="{C928C8F2-30FC-4C1B-8686-57BB2483334F}" type="pres">
      <dgm:prSet presAssocID="{49A884E9-214D-4DE6-8A13-FBAC34474FD7}" presName="thinLine2b" presStyleLbl="callout" presStyleIdx="13" presStyleCnt="14"/>
      <dgm:spPr/>
    </dgm:pt>
    <dgm:pt modelId="{30A21FDA-3639-41D2-ADA2-CCD802800495}" type="pres">
      <dgm:prSet presAssocID="{49A884E9-214D-4DE6-8A13-FBAC34474FD7}" presName="vertSpace2b" presStyleCnt="0"/>
      <dgm:spPr/>
    </dgm:pt>
  </dgm:ptLst>
  <dgm:cxnLst>
    <dgm:cxn modelId="{B1551405-9871-4F9D-A65D-1D178EBE80AA}" srcId="{A1469719-05A1-42E9-8CBC-31050A2361B7}" destId="{93399619-3277-4D43-8C15-5B7EA66CBB6A}" srcOrd="5" destOrd="0" parTransId="{946C0BCF-FD4E-4790-946A-086AC40F1CAC}" sibTransId="{3537DF41-D053-4491-8EEF-99F121F3327E}"/>
    <dgm:cxn modelId="{D4608E26-FA05-4942-8F33-ECB4838A65DE}" type="presOf" srcId="{D3C6DF82-0BED-405B-A1F3-C4DB055940BB}" destId="{9C4F28C7-325E-40DB-83CF-DE2DFC1107DA}" srcOrd="0" destOrd="0" presId="urn:microsoft.com/office/officeart/2008/layout/LinedList"/>
    <dgm:cxn modelId="{ADDA5227-CF24-4E47-A2C0-2FB12CC03CC3}" srcId="{6134084E-8E17-4329-BDA3-EB94FDB3226F}" destId="{D3C6DF82-0BED-405B-A1F3-C4DB055940BB}" srcOrd="2" destOrd="0" parTransId="{2C3EB307-CAC4-4BE6-8284-9C4A5949D1D1}" sibTransId="{3E28DB26-07EC-4736-AF1E-CC74B5331DB9}"/>
    <dgm:cxn modelId="{12073E2F-934E-4331-8BC8-5D2E03950F64}" type="presOf" srcId="{62CD9F41-B31C-462F-8926-9C24EBC980A0}" destId="{ED750FCA-2EF2-4CBF-AAEB-AB83E6810007}" srcOrd="0" destOrd="0" presId="urn:microsoft.com/office/officeart/2008/layout/LinedList"/>
    <dgm:cxn modelId="{B10FCF5B-6F06-4EE1-BC36-6B18C8843A25}" srcId="{A1469719-05A1-42E9-8CBC-31050A2361B7}" destId="{B31B91DB-B622-4EA5-879B-ADD75764108B}" srcOrd="4" destOrd="0" parTransId="{64138658-0757-45DD-B4D9-F46AECEA7422}" sibTransId="{D7DF0596-B321-4C9A-96EB-43EFDA06EE13}"/>
    <dgm:cxn modelId="{30F1895C-B80B-4B21-853C-4FA5CB2A4CF0}" srcId="{A1469719-05A1-42E9-8CBC-31050A2361B7}" destId="{32781EF7-6D7C-4B0A-9B29-4B8187D66B7F}" srcOrd="2" destOrd="0" parTransId="{2A662410-C9F3-4E7C-9167-1AA48DC304D6}" sibTransId="{E72532D3-ADBC-4B71-B4CC-AB45AD5F890C}"/>
    <dgm:cxn modelId="{41085360-7321-4F18-B07D-107550A2F991}" srcId="{29D90AF8-B793-43C6-B68D-932991A11F39}" destId="{CC8A9472-B0FB-40E5-9DEF-55A7F1BE18CC}" srcOrd="1" destOrd="0" parTransId="{261136FC-4088-49CD-A8EE-33319BAA0592}" sibTransId="{B92B2082-6F70-4378-A9AA-461A8A9288E4}"/>
    <dgm:cxn modelId="{82CCE346-92B5-477F-8628-B8F6FBB6D2FA}" type="presOf" srcId="{B369AC5C-3F51-4B86-AB01-57991F89C631}" destId="{C6F5A95E-EB76-4B1C-910E-8F22A3FF90EE}" srcOrd="0" destOrd="0" presId="urn:microsoft.com/office/officeart/2008/layout/LinedList"/>
    <dgm:cxn modelId="{9C8F8348-BCB7-44E5-9965-6C8B7945E588}" type="presOf" srcId="{6134084E-8E17-4329-BDA3-EB94FDB3226F}" destId="{B6B8A799-9EEF-4DFE-AC23-EB3748FAD7C5}" srcOrd="0" destOrd="0" presId="urn:microsoft.com/office/officeart/2008/layout/LinedList"/>
    <dgm:cxn modelId="{76AAEA6D-E877-48B3-8DE4-46998D62DAC4}" type="presOf" srcId="{8C6901B0-DF36-4EFD-8E5A-BC0D527DF72C}" destId="{8AA0E781-C8F1-472B-966A-B57109B6103B}" srcOrd="0" destOrd="0" presId="urn:microsoft.com/office/officeart/2008/layout/LinedList"/>
    <dgm:cxn modelId="{55A4846E-93FD-4EB0-8A0F-D3661CE1F52F}" type="presOf" srcId="{30881F9E-F961-4320-B34C-967EAB4F5A11}" destId="{9DB19E3F-7058-4E1E-8304-23974E2907DC}" srcOrd="0" destOrd="0" presId="urn:microsoft.com/office/officeart/2008/layout/LinedList"/>
    <dgm:cxn modelId="{00414575-40D5-4DDF-A536-FD4E8D414EAA}" type="presOf" srcId="{93399619-3277-4D43-8C15-5B7EA66CBB6A}" destId="{A62944E2-5D23-4621-8C84-E88E3CFB8240}" srcOrd="0" destOrd="0" presId="urn:microsoft.com/office/officeart/2008/layout/LinedList"/>
    <dgm:cxn modelId="{C45C0A77-495A-4F2C-977E-C055D24CC677}" type="presOf" srcId="{C1C4BFD9-56EA-4418-BA63-054994AAD639}" destId="{1930AB6B-9A63-46A2-A6F6-28B548AE5F08}" srcOrd="0" destOrd="0" presId="urn:microsoft.com/office/officeart/2008/layout/LinedList"/>
    <dgm:cxn modelId="{7E19AE7E-BFB1-4213-9A2C-97019CD04866}" type="presOf" srcId="{7BCC4DB3-4B46-40D1-9733-88F10F0BE19B}" destId="{F46E4F13-02A3-4E88-BF70-3FB4DF376343}" srcOrd="0" destOrd="0" presId="urn:microsoft.com/office/officeart/2008/layout/LinedList"/>
    <dgm:cxn modelId="{582FF987-5D8A-4BD1-8260-81D7B4E87729}" srcId="{29D90AF8-B793-43C6-B68D-932991A11F39}" destId="{B369AC5C-3F51-4B86-AB01-57991F89C631}" srcOrd="2" destOrd="0" parTransId="{FE31E38A-81D9-4E52-B84C-B9A54F0E841A}" sibTransId="{A28143A5-3D79-479F-82B0-5DCED4F69E7E}"/>
    <dgm:cxn modelId="{3029DB8A-8E34-4F4A-8513-155F0B4E63CE}" srcId="{A1469719-05A1-42E9-8CBC-31050A2361B7}" destId="{62CD9F41-B31C-462F-8926-9C24EBC980A0}" srcOrd="0" destOrd="0" parTransId="{061771F4-6570-4572-9E9E-82319850A28E}" sibTransId="{3CC81ACE-DEEB-410F-8BC0-8816F721751C}"/>
    <dgm:cxn modelId="{219CFA8D-BB78-41D3-B027-E229A60D6068}" srcId="{A1469719-05A1-42E9-8CBC-31050A2361B7}" destId="{8C6901B0-DF36-4EFD-8E5A-BC0D527DF72C}" srcOrd="3" destOrd="0" parTransId="{EFB7AF64-6648-4DC8-BA14-03C0B5C23FC8}" sibTransId="{89CD9C75-5435-4C11-BF35-65C27473F51C}"/>
    <dgm:cxn modelId="{7119F293-B87E-49AA-B73E-699AD4D7D1DE}" type="presOf" srcId="{29D90AF8-B793-43C6-B68D-932991A11F39}" destId="{4E244A0F-7C77-445C-A3BD-C8D5E093B8C5}" srcOrd="0" destOrd="0" presId="urn:microsoft.com/office/officeart/2008/layout/LinedList"/>
    <dgm:cxn modelId="{F03BC894-CB2B-4451-A080-BFEC013577F6}" srcId="{29D90AF8-B793-43C6-B68D-932991A11F39}" destId="{08029EFC-46DF-4EF3-99E2-BCEAB3411448}" srcOrd="0" destOrd="0" parTransId="{4FEB3B82-953C-4BBC-A466-B4064E3B8035}" sibTransId="{558FEF2A-AB07-4E43-A64A-E7E98356663B}"/>
    <dgm:cxn modelId="{E95E98A1-1ADA-471B-A320-77FA208EA55B}" srcId="{29D90AF8-B793-43C6-B68D-932991A11F39}" destId="{7BCC4DB3-4B46-40D1-9733-88F10F0BE19B}" srcOrd="4" destOrd="0" parTransId="{2BBF9A04-45C2-4124-A21A-5137CF4894E6}" sibTransId="{D1CAA717-DFEB-431A-9DCE-7719F84875DD}"/>
    <dgm:cxn modelId="{275DD1A1-4097-424A-B9CA-BC071D516FAA}" srcId="{A1469719-05A1-42E9-8CBC-31050A2361B7}" destId="{C1C4BFD9-56EA-4418-BA63-054994AAD639}" srcOrd="1" destOrd="0" parTransId="{C712F22A-6EBB-483A-A45D-6912F848432C}" sibTransId="{482E69F8-A709-4841-A789-9F65B89416A8}"/>
    <dgm:cxn modelId="{F9D968B6-023F-4A47-A64E-C219701E450E}" type="presOf" srcId="{A1469719-05A1-42E9-8CBC-31050A2361B7}" destId="{287A0D6F-E000-42F2-9EEF-DA93F6192937}" srcOrd="0" destOrd="0" presId="urn:microsoft.com/office/officeart/2008/layout/LinedList"/>
    <dgm:cxn modelId="{F6B0FEBA-DB2C-4D31-B09B-8BA00D07F5E9}" srcId="{6134084E-8E17-4329-BDA3-EB94FDB3226F}" destId="{A1469719-05A1-42E9-8CBC-31050A2361B7}" srcOrd="0" destOrd="0" parTransId="{2E99F4C8-4A0B-453A-B552-4858888A73B6}" sibTransId="{C19BD72D-F5D4-4E7C-993D-16E0E89E6BEF}"/>
    <dgm:cxn modelId="{869A32BB-2EB3-4188-AE96-65313493182C}" srcId="{29D90AF8-B793-43C6-B68D-932991A11F39}" destId="{30881F9E-F961-4320-B34C-967EAB4F5A11}" srcOrd="3" destOrd="0" parTransId="{0FF0B747-E47C-4EBC-939D-7B1BDD7A7B21}" sibTransId="{BAF5480C-0C98-46C5-8F18-4ACD2B140DFA}"/>
    <dgm:cxn modelId="{B74E9ABB-B702-4CA0-B875-735CC5DCFEAE}" type="presOf" srcId="{B31B91DB-B622-4EA5-879B-ADD75764108B}" destId="{28A718FF-17A6-46E7-9B56-1177C50A61F2}" srcOrd="0" destOrd="0" presId="urn:microsoft.com/office/officeart/2008/layout/LinedList"/>
    <dgm:cxn modelId="{009B03BD-E206-4250-AD02-AC5ABAA50A6A}" srcId="{D3C6DF82-0BED-405B-A1F3-C4DB055940BB}" destId="{C9ED6A3F-2E94-484E-A41C-49C874C20337}" srcOrd="0" destOrd="0" parTransId="{C46B6B89-8953-4647-9B42-D6D97C71D940}" sibTransId="{DF291858-DA7F-4C58-AAD8-047F682DAB8C}"/>
    <dgm:cxn modelId="{49AD64C3-55BD-41D3-8228-10431A00C837}" type="presOf" srcId="{C9ED6A3F-2E94-484E-A41C-49C874C20337}" destId="{BF98C332-DA02-40DC-811A-F930CDB1F67B}" srcOrd="0" destOrd="0" presId="urn:microsoft.com/office/officeart/2008/layout/LinedList"/>
    <dgm:cxn modelId="{1D4F94C6-15D6-45BF-A8D9-168E2BB011D8}" srcId="{D3C6DF82-0BED-405B-A1F3-C4DB055940BB}" destId="{EDAE33E1-53D8-4F42-800B-28BBE2A02979}" srcOrd="1" destOrd="0" parTransId="{AE08F4C6-EE5C-4928-8710-20952F6935CD}" sibTransId="{93731218-D496-45C8-8E4E-341D491BF84F}"/>
    <dgm:cxn modelId="{C04FCBCA-A2FC-4567-ACF0-51F374D335E5}" type="presOf" srcId="{08029EFC-46DF-4EF3-99E2-BCEAB3411448}" destId="{8FB1F723-F53C-4AE3-8197-9B676EE2DFF8}" srcOrd="0" destOrd="0" presId="urn:microsoft.com/office/officeart/2008/layout/LinedList"/>
    <dgm:cxn modelId="{6C3BD6DC-FB9E-4577-A696-424471962129}" srcId="{D3C6DF82-0BED-405B-A1F3-C4DB055940BB}" destId="{49A884E9-214D-4DE6-8A13-FBAC34474FD7}" srcOrd="2" destOrd="0" parTransId="{474226FE-A0A2-4CFF-B411-7B9335FFF594}" sibTransId="{E69D330D-2E01-4ED0-AA49-8E3D5678CE55}"/>
    <dgm:cxn modelId="{B50D1DE1-5A9B-401D-86B7-33B80225787C}" srcId="{6134084E-8E17-4329-BDA3-EB94FDB3226F}" destId="{29D90AF8-B793-43C6-B68D-932991A11F39}" srcOrd="1" destOrd="0" parTransId="{937A53CD-FCC8-4BE9-BE17-CD8D44DDC0A1}" sibTransId="{F7F07943-CFAE-4BAD-BD14-29540434FBF8}"/>
    <dgm:cxn modelId="{0C6FD6E2-72D8-45E9-AEFB-E0B74C84B743}" type="presOf" srcId="{49A884E9-214D-4DE6-8A13-FBAC34474FD7}" destId="{D6F192E8-10A0-4AAD-97D4-0344D0C9D401}" srcOrd="0" destOrd="0" presId="urn:microsoft.com/office/officeart/2008/layout/LinedList"/>
    <dgm:cxn modelId="{787F1FF5-F7A4-423E-ACFD-B6164B77446D}" type="presOf" srcId="{32781EF7-6D7C-4B0A-9B29-4B8187D66B7F}" destId="{8346150E-D2B3-49AB-9898-A011FA464FD8}" srcOrd="0" destOrd="0" presId="urn:microsoft.com/office/officeart/2008/layout/LinedList"/>
    <dgm:cxn modelId="{517ABAF7-30EB-48D5-A075-8DEB6FE1F53D}" type="presOf" srcId="{EDAE33E1-53D8-4F42-800B-28BBE2A02979}" destId="{0021C0FD-AFC0-4CFE-A8A0-B25B1D9A804D}" srcOrd="0" destOrd="0" presId="urn:microsoft.com/office/officeart/2008/layout/LinedList"/>
    <dgm:cxn modelId="{7D710BFE-8D5C-405E-BD3B-76047FF239D2}" type="presOf" srcId="{CC8A9472-B0FB-40E5-9DEF-55A7F1BE18CC}" destId="{16696C22-F234-4A1F-8DD5-2EFE24DB8338}" srcOrd="0" destOrd="0" presId="urn:microsoft.com/office/officeart/2008/layout/LinedList"/>
    <dgm:cxn modelId="{0843E847-B699-4F3F-A9BC-E41ABA42B7F7}" type="presParOf" srcId="{B6B8A799-9EEF-4DFE-AC23-EB3748FAD7C5}" destId="{7604BF00-5188-4D52-9F4F-CD76D672A5CA}" srcOrd="0" destOrd="0" presId="urn:microsoft.com/office/officeart/2008/layout/LinedList"/>
    <dgm:cxn modelId="{33E3CD8E-87AD-46CF-81EA-3FD72B2FE524}" type="presParOf" srcId="{B6B8A799-9EEF-4DFE-AC23-EB3748FAD7C5}" destId="{F2AD153E-633F-42D4-984E-53C9FA6E0EF3}" srcOrd="1" destOrd="0" presId="urn:microsoft.com/office/officeart/2008/layout/LinedList"/>
    <dgm:cxn modelId="{66499206-D674-4CCF-9ACD-15C5C9D7B94B}" type="presParOf" srcId="{F2AD153E-633F-42D4-984E-53C9FA6E0EF3}" destId="{287A0D6F-E000-42F2-9EEF-DA93F6192937}" srcOrd="0" destOrd="0" presId="urn:microsoft.com/office/officeart/2008/layout/LinedList"/>
    <dgm:cxn modelId="{26A88C11-940D-4CBA-BF81-32B0218BEE2A}" type="presParOf" srcId="{F2AD153E-633F-42D4-984E-53C9FA6E0EF3}" destId="{21CED633-B70B-41A0-9017-10E223BD2B59}" srcOrd="1" destOrd="0" presId="urn:microsoft.com/office/officeart/2008/layout/LinedList"/>
    <dgm:cxn modelId="{E3505CC0-45F7-41BF-8640-1CAC32D00414}" type="presParOf" srcId="{21CED633-B70B-41A0-9017-10E223BD2B59}" destId="{F5062FAB-A389-4457-87EA-C10E2738F7C4}" srcOrd="0" destOrd="0" presId="urn:microsoft.com/office/officeart/2008/layout/LinedList"/>
    <dgm:cxn modelId="{3EF366F7-A394-482C-9F10-2530407D498D}" type="presParOf" srcId="{21CED633-B70B-41A0-9017-10E223BD2B59}" destId="{936EEFFA-ED5A-41B9-9E5A-48D8C8837937}" srcOrd="1" destOrd="0" presId="urn:microsoft.com/office/officeart/2008/layout/LinedList"/>
    <dgm:cxn modelId="{B38EB1E7-3889-4C03-B54A-6FF907599E73}" type="presParOf" srcId="{936EEFFA-ED5A-41B9-9E5A-48D8C8837937}" destId="{987C92E2-597D-4A2C-B893-B1A4812D1158}" srcOrd="0" destOrd="0" presId="urn:microsoft.com/office/officeart/2008/layout/LinedList"/>
    <dgm:cxn modelId="{DD615A32-F56E-456F-B2E7-A295C052129D}" type="presParOf" srcId="{936EEFFA-ED5A-41B9-9E5A-48D8C8837937}" destId="{ED750FCA-2EF2-4CBF-AAEB-AB83E6810007}" srcOrd="1" destOrd="0" presId="urn:microsoft.com/office/officeart/2008/layout/LinedList"/>
    <dgm:cxn modelId="{9F79FFC8-DE4A-4E24-88A9-C545C817B3F6}" type="presParOf" srcId="{936EEFFA-ED5A-41B9-9E5A-48D8C8837937}" destId="{D54571A6-3BB4-4D30-B21D-FEFC98475B65}" srcOrd="2" destOrd="0" presId="urn:microsoft.com/office/officeart/2008/layout/LinedList"/>
    <dgm:cxn modelId="{0E9ED1B8-581C-4FD5-9F6C-1758B88CB40A}" type="presParOf" srcId="{21CED633-B70B-41A0-9017-10E223BD2B59}" destId="{5F131A48-8750-44B9-B5E9-F5B8CD82959D}" srcOrd="2" destOrd="0" presId="urn:microsoft.com/office/officeart/2008/layout/LinedList"/>
    <dgm:cxn modelId="{E0B5A80A-E21C-4132-B8C2-25AEDE028D83}" type="presParOf" srcId="{21CED633-B70B-41A0-9017-10E223BD2B59}" destId="{D8353064-2D8C-4FA9-88B0-49D4AA436AB0}" srcOrd="3" destOrd="0" presId="urn:microsoft.com/office/officeart/2008/layout/LinedList"/>
    <dgm:cxn modelId="{58596541-9C0A-4049-BDF3-652400EF9DCE}" type="presParOf" srcId="{21CED633-B70B-41A0-9017-10E223BD2B59}" destId="{ADC6E68F-FFFD-40E1-B01D-207DBB2D6AB0}" srcOrd="4" destOrd="0" presId="urn:microsoft.com/office/officeart/2008/layout/LinedList"/>
    <dgm:cxn modelId="{EF8AA239-92FE-4550-94D3-5889EA6A0F1E}" type="presParOf" srcId="{ADC6E68F-FFFD-40E1-B01D-207DBB2D6AB0}" destId="{370B7047-17D8-475B-A646-29E2BCECC3B7}" srcOrd="0" destOrd="0" presId="urn:microsoft.com/office/officeart/2008/layout/LinedList"/>
    <dgm:cxn modelId="{8C3F2CC9-6C2F-49B7-B89D-B8EE70E9E37B}" type="presParOf" srcId="{ADC6E68F-FFFD-40E1-B01D-207DBB2D6AB0}" destId="{1930AB6B-9A63-46A2-A6F6-28B548AE5F08}" srcOrd="1" destOrd="0" presId="urn:microsoft.com/office/officeart/2008/layout/LinedList"/>
    <dgm:cxn modelId="{31E5D58D-22B0-4814-B81E-6B40BE46C135}" type="presParOf" srcId="{ADC6E68F-FFFD-40E1-B01D-207DBB2D6AB0}" destId="{765A1E59-C5AA-41DD-B3A5-08CA9AE17DC0}" srcOrd="2" destOrd="0" presId="urn:microsoft.com/office/officeart/2008/layout/LinedList"/>
    <dgm:cxn modelId="{F86BB8C9-6BAC-46CF-AFB7-514E37570B60}" type="presParOf" srcId="{21CED633-B70B-41A0-9017-10E223BD2B59}" destId="{A8253FA5-EEB5-4129-AE15-7FAB0FEA06AA}" srcOrd="5" destOrd="0" presId="urn:microsoft.com/office/officeart/2008/layout/LinedList"/>
    <dgm:cxn modelId="{BAC64EF4-A00C-4356-A312-3E8D298652DC}" type="presParOf" srcId="{21CED633-B70B-41A0-9017-10E223BD2B59}" destId="{5C2DF748-41DA-4168-B056-F7066307B22C}" srcOrd="6" destOrd="0" presId="urn:microsoft.com/office/officeart/2008/layout/LinedList"/>
    <dgm:cxn modelId="{8930D2D9-4A83-4985-B917-5596FF1D93FD}" type="presParOf" srcId="{21CED633-B70B-41A0-9017-10E223BD2B59}" destId="{DF5767A1-8BEB-4E50-B683-2A383F72B148}" srcOrd="7" destOrd="0" presId="urn:microsoft.com/office/officeart/2008/layout/LinedList"/>
    <dgm:cxn modelId="{9F883EF1-BCCB-4DCF-9E63-FA7527E21FAE}" type="presParOf" srcId="{DF5767A1-8BEB-4E50-B683-2A383F72B148}" destId="{9A9017EC-5084-4F84-8ADC-CADF4217D5F4}" srcOrd="0" destOrd="0" presId="urn:microsoft.com/office/officeart/2008/layout/LinedList"/>
    <dgm:cxn modelId="{3EF37F20-351E-47E1-AD43-0CCA5D40757D}" type="presParOf" srcId="{DF5767A1-8BEB-4E50-B683-2A383F72B148}" destId="{8346150E-D2B3-49AB-9898-A011FA464FD8}" srcOrd="1" destOrd="0" presId="urn:microsoft.com/office/officeart/2008/layout/LinedList"/>
    <dgm:cxn modelId="{C95249BF-5E6C-4820-8A6A-639461B8D73E}" type="presParOf" srcId="{DF5767A1-8BEB-4E50-B683-2A383F72B148}" destId="{39208940-F0B8-4F28-8979-6179202AD6CC}" srcOrd="2" destOrd="0" presId="urn:microsoft.com/office/officeart/2008/layout/LinedList"/>
    <dgm:cxn modelId="{734A9F62-76EC-4E9D-B15B-B0D8B6509D7B}" type="presParOf" srcId="{21CED633-B70B-41A0-9017-10E223BD2B59}" destId="{E7577BA1-456D-42A5-BA65-A19922EE0B16}" srcOrd="8" destOrd="0" presId="urn:microsoft.com/office/officeart/2008/layout/LinedList"/>
    <dgm:cxn modelId="{71B46F24-1A3B-4DA0-B419-5C91F808190A}" type="presParOf" srcId="{21CED633-B70B-41A0-9017-10E223BD2B59}" destId="{3D4E65E1-EAD3-496C-8BC0-A4E5DBB065B5}" srcOrd="9" destOrd="0" presId="urn:microsoft.com/office/officeart/2008/layout/LinedList"/>
    <dgm:cxn modelId="{840BF80B-E9BC-4708-8538-901AC4FA3C88}" type="presParOf" srcId="{21CED633-B70B-41A0-9017-10E223BD2B59}" destId="{496DCD15-E8B9-4076-8393-1DF9180B556C}" srcOrd="10" destOrd="0" presId="urn:microsoft.com/office/officeart/2008/layout/LinedList"/>
    <dgm:cxn modelId="{F7BA1422-B3AD-4DDB-9F8D-512ADF3ECADF}" type="presParOf" srcId="{496DCD15-E8B9-4076-8393-1DF9180B556C}" destId="{AD1E2EB6-18EC-40F9-ACB3-55C2C3CC5206}" srcOrd="0" destOrd="0" presId="urn:microsoft.com/office/officeart/2008/layout/LinedList"/>
    <dgm:cxn modelId="{402F9828-BF69-4D5D-90F3-D3FE4B3E05ED}" type="presParOf" srcId="{496DCD15-E8B9-4076-8393-1DF9180B556C}" destId="{8AA0E781-C8F1-472B-966A-B57109B6103B}" srcOrd="1" destOrd="0" presId="urn:microsoft.com/office/officeart/2008/layout/LinedList"/>
    <dgm:cxn modelId="{C63C13F1-A1C4-4E89-BA7A-818C92838BAC}" type="presParOf" srcId="{496DCD15-E8B9-4076-8393-1DF9180B556C}" destId="{196A1679-3AB9-4EA5-B7D5-9E50E854EECC}" srcOrd="2" destOrd="0" presId="urn:microsoft.com/office/officeart/2008/layout/LinedList"/>
    <dgm:cxn modelId="{0F501EF7-B8EA-4D56-83FE-6BC8D0391E10}" type="presParOf" srcId="{21CED633-B70B-41A0-9017-10E223BD2B59}" destId="{21EE32FD-FF30-4495-A6D6-CDB503B614F7}" srcOrd="11" destOrd="0" presId="urn:microsoft.com/office/officeart/2008/layout/LinedList"/>
    <dgm:cxn modelId="{FA1CAFCA-C4E9-4F29-AE09-6A8AF8BA7482}" type="presParOf" srcId="{21CED633-B70B-41A0-9017-10E223BD2B59}" destId="{A0166FD2-C3AC-4E72-BF76-41ED8689D916}" srcOrd="12" destOrd="0" presId="urn:microsoft.com/office/officeart/2008/layout/LinedList"/>
    <dgm:cxn modelId="{70BB5C8F-059F-4F8B-9C42-0E943BC733D6}" type="presParOf" srcId="{21CED633-B70B-41A0-9017-10E223BD2B59}" destId="{0EE3E3A6-3C8E-4403-A66C-58B12196CB57}" srcOrd="13" destOrd="0" presId="urn:microsoft.com/office/officeart/2008/layout/LinedList"/>
    <dgm:cxn modelId="{A127D68B-1E5B-4FE6-890B-021E0A8B797A}" type="presParOf" srcId="{0EE3E3A6-3C8E-4403-A66C-58B12196CB57}" destId="{C88C93E8-86D9-42AE-9300-E543CF1FCED6}" srcOrd="0" destOrd="0" presId="urn:microsoft.com/office/officeart/2008/layout/LinedList"/>
    <dgm:cxn modelId="{06BC7A56-66F9-42F0-B02E-2407EBECE9DE}" type="presParOf" srcId="{0EE3E3A6-3C8E-4403-A66C-58B12196CB57}" destId="{28A718FF-17A6-46E7-9B56-1177C50A61F2}" srcOrd="1" destOrd="0" presId="urn:microsoft.com/office/officeart/2008/layout/LinedList"/>
    <dgm:cxn modelId="{04862E85-C99C-4236-954B-2B6C06EC7846}" type="presParOf" srcId="{0EE3E3A6-3C8E-4403-A66C-58B12196CB57}" destId="{E11CCF85-6450-497C-B608-0715F3FBBCEE}" srcOrd="2" destOrd="0" presId="urn:microsoft.com/office/officeart/2008/layout/LinedList"/>
    <dgm:cxn modelId="{1EDD0F95-E616-487B-8E4D-6EDCB187FC01}" type="presParOf" srcId="{21CED633-B70B-41A0-9017-10E223BD2B59}" destId="{E55E1D3B-910B-4A6C-A586-6ECB217DCC5A}" srcOrd="14" destOrd="0" presId="urn:microsoft.com/office/officeart/2008/layout/LinedList"/>
    <dgm:cxn modelId="{D3EA5234-D6CF-4094-88FC-59E2A3691C90}" type="presParOf" srcId="{21CED633-B70B-41A0-9017-10E223BD2B59}" destId="{3612D087-A25D-443C-875C-E462FB526BAC}" srcOrd="15" destOrd="0" presId="urn:microsoft.com/office/officeart/2008/layout/LinedList"/>
    <dgm:cxn modelId="{8D0475CC-A840-40F7-9B91-21087388E8BB}" type="presParOf" srcId="{21CED633-B70B-41A0-9017-10E223BD2B59}" destId="{4B392EF7-60E0-4939-9DD3-37227E7CE83B}" srcOrd="16" destOrd="0" presId="urn:microsoft.com/office/officeart/2008/layout/LinedList"/>
    <dgm:cxn modelId="{2EAFF92B-815C-41FA-9163-04C1E04F0CE7}" type="presParOf" srcId="{4B392EF7-60E0-4939-9DD3-37227E7CE83B}" destId="{4C4E6965-D4F2-4210-A557-3E8345D6AE39}" srcOrd="0" destOrd="0" presId="urn:microsoft.com/office/officeart/2008/layout/LinedList"/>
    <dgm:cxn modelId="{4511AB01-14FC-4EDB-B969-F88EBD0D2928}" type="presParOf" srcId="{4B392EF7-60E0-4939-9DD3-37227E7CE83B}" destId="{A62944E2-5D23-4621-8C84-E88E3CFB8240}" srcOrd="1" destOrd="0" presId="urn:microsoft.com/office/officeart/2008/layout/LinedList"/>
    <dgm:cxn modelId="{10C75DD3-29F5-42A7-A4C0-869162C3993D}" type="presParOf" srcId="{4B392EF7-60E0-4939-9DD3-37227E7CE83B}" destId="{362E7077-0659-4D26-8D2D-3BA43686DB98}" srcOrd="2" destOrd="0" presId="urn:microsoft.com/office/officeart/2008/layout/LinedList"/>
    <dgm:cxn modelId="{AC460E68-F9BB-4141-B3D0-DED5E93B5EE6}" type="presParOf" srcId="{21CED633-B70B-41A0-9017-10E223BD2B59}" destId="{2EF54421-8658-46FC-A003-64481ED81116}" srcOrd="17" destOrd="0" presId="urn:microsoft.com/office/officeart/2008/layout/LinedList"/>
    <dgm:cxn modelId="{F3637017-EB62-422E-B5E5-9D9FD034214E}" type="presParOf" srcId="{21CED633-B70B-41A0-9017-10E223BD2B59}" destId="{B279590B-3D28-46BB-B051-A03DC3883711}" srcOrd="18" destOrd="0" presId="urn:microsoft.com/office/officeart/2008/layout/LinedList"/>
    <dgm:cxn modelId="{E250FDA2-D31E-457D-A17C-749116D01277}" type="presParOf" srcId="{B6B8A799-9EEF-4DFE-AC23-EB3748FAD7C5}" destId="{8768EE17-8447-465C-AB5E-4A01CB019594}" srcOrd="2" destOrd="0" presId="urn:microsoft.com/office/officeart/2008/layout/LinedList"/>
    <dgm:cxn modelId="{0FDAFDE8-8CEB-40CD-BCB6-0C7FFA852FD8}" type="presParOf" srcId="{B6B8A799-9EEF-4DFE-AC23-EB3748FAD7C5}" destId="{FCB65096-6E28-496B-B789-4AC6F5233A73}" srcOrd="3" destOrd="0" presId="urn:microsoft.com/office/officeart/2008/layout/LinedList"/>
    <dgm:cxn modelId="{A38973D7-E098-4FB8-85E9-C637EF2860EC}" type="presParOf" srcId="{FCB65096-6E28-496B-B789-4AC6F5233A73}" destId="{4E244A0F-7C77-445C-A3BD-C8D5E093B8C5}" srcOrd="0" destOrd="0" presId="urn:microsoft.com/office/officeart/2008/layout/LinedList"/>
    <dgm:cxn modelId="{7E553044-982A-42E5-ABD1-A36E479D4DE3}" type="presParOf" srcId="{FCB65096-6E28-496B-B789-4AC6F5233A73}" destId="{288BF44E-4E21-4451-9D09-7C6B0FEFC0B6}" srcOrd="1" destOrd="0" presId="urn:microsoft.com/office/officeart/2008/layout/LinedList"/>
    <dgm:cxn modelId="{6FD59198-8A97-4595-AA85-17B51C2AB38F}" type="presParOf" srcId="{288BF44E-4E21-4451-9D09-7C6B0FEFC0B6}" destId="{BF6CB0B3-D57F-4FF5-BB9F-F3C29698668D}" srcOrd="0" destOrd="0" presId="urn:microsoft.com/office/officeart/2008/layout/LinedList"/>
    <dgm:cxn modelId="{EA53B432-53FC-410F-99BF-2545E70870E9}" type="presParOf" srcId="{288BF44E-4E21-4451-9D09-7C6B0FEFC0B6}" destId="{DF5AA6EC-F015-4F59-AE25-52245B873EEE}" srcOrd="1" destOrd="0" presId="urn:microsoft.com/office/officeart/2008/layout/LinedList"/>
    <dgm:cxn modelId="{922664A6-B475-49C0-8059-818D0FB4DB8B}" type="presParOf" srcId="{DF5AA6EC-F015-4F59-AE25-52245B873EEE}" destId="{36FA5A06-F97A-4116-8894-A380A8C650CC}" srcOrd="0" destOrd="0" presId="urn:microsoft.com/office/officeart/2008/layout/LinedList"/>
    <dgm:cxn modelId="{C97C9A8E-52B9-4466-A20B-B1DF8040191E}" type="presParOf" srcId="{DF5AA6EC-F015-4F59-AE25-52245B873EEE}" destId="{8FB1F723-F53C-4AE3-8197-9B676EE2DFF8}" srcOrd="1" destOrd="0" presId="urn:microsoft.com/office/officeart/2008/layout/LinedList"/>
    <dgm:cxn modelId="{93664F54-F94C-4860-8969-D25C85E5064E}" type="presParOf" srcId="{DF5AA6EC-F015-4F59-AE25-52245B873EEE}" destId="{56BDA089-EC8F-429B-88ED-898122284541}" srcOrd="2" destOrd="0" presId="urn:microsoft.com/office/officeart/2008/layout/LinedList"/>
    <dgm:cxn modelId="{31CD727D-DE89-4816-94FF-1643B64FF5E3}" type="presParOf" srcId="{288BF44E-4E21-4451-9D09-7C6B0FEFC0B6}" destId="{30F30FD5-8B7F-4E00-8CCD-F14EA519AA27}" srcOrd="2" destOrd="0" presId="urn:microsoft.com/office/officeart/2008/layout/LinedList"/>
    <dgm:cxn modelId="{6BB074EE-F2D7-4816-A8B5-9B57A2F0E4A5}" type="presParOf" srcId="{288BF44E-4E21-4451-9D09-7C6B0FEFC0B6}" destId="{53ED4D8E-D6D1-4761-956D-CF07983773F2}" srcOrd="3" destOrd="0" presId="urn:microsoft.com/office/officeart/2008/layout/LinedList"/>
    <dgm:cxn modelId="{3B3DF043-B6B1-433D-936F-9941C555EF7F}" type="presParOf" srcId="{288BF44E-4E21-4451-9D09-7C6B0FEFC0B6}" destId="{84AAD529-56B1-4A59-B3B1-4BA29CB9726A}" srcOrd="4" destOrd="0" presId="urn:microsoft.com/office/officeart/2008/layout/LinedList"/>
    <dgm:cxn modelId="{CCC2A7F1-1C7E-4723-9F29-2089606B9F97}" type="presParOf" srcId="{84AAD529-56B1-4A59-B3B1-4BA29CB9726A}" destId="{2233BA67-2458-49D0-B6F1-CE67767A0F5E}" srcOrd="0" destOrd="0" presId="urn:microsoft.com/office/officeart/2008/layout/LinedList"/>
    <dgm:cxn modelId="{0817E895-D8BC-44F2-B941-6CE6FDC8FFCC}" type="presParOf" srcId="{84AAD529-56B1-4A59-B3B1-4BA29CB9726A}" destId="{16696C22-F234-4A1F-8DD5-2EFE24DB8338}" srcOrd="1" destOrd="0" presId="urn:microsoft.com/office/officeart/2008/layout/LinedList"/>
    <dgm:cxn modelId="{D0371E80-EB24-447A-AEA9-6139362370C6}" type="presParOf" srcId="{84AAD529-56B1-4A59-B3B1-4BA29CB9726A}" destId="{5EEA0BDA-0F89-436F-935C-EBAE1D8D4802}" srcOrd="2" destOrd="0" presId="urn:microsoft.com/office/officeart/2008/layout/LinedList"/>
    <dgm:cxn modelId="{BA58DA7A-0733-4CE8-BD1E-E1AB339E26F9}" type="presParOf" srcId="{288BF44E-4E21-4451-9D09-7C6B0FEFC0B6}" destId="{9E36354A-38FD-49AB-AD3B-D6D49F58BAB6}" srcOrd="5" destOrd="0" presId="urn:microsoft.com/office/officeart/2008/layout/LinedList"/>
    <dgm:cxn modelId="{4F2A600C-86CE-43A4-AA55-F247FD0D6B00}" type="presParOf" srcId="{288BF44E-4E21-4451-9D09-7C6B0FEFC0B6}" destId="{8697942B-37A4-4D0F-95D5-0793E9DFA868}" srcOrd="6" destOrd="0" presId="urn:microsoft.com/office/officeart/2008/layout/LinedList"/>
    <dgm:cxn modelId="{005A19CA-24AC-469B-A544-2C745D161CF5}" type="presParOf" srcId="{288BF44E-4E21-4451-9D09-7C6B0FEFC0B6}" destId="{1FCC5BE4-0A4C-41EE-B490-BACF5B6C6111}" srcOrd="7" destOrd="0" presId="urn:microsoft.com/office/officeart/2008/layout/LinedList"/>
    <dgm:cxn modelId="{BADA42DE-8C1B-44A4-B132-42BF8052DA9B}" type="presParOf" srcId="{1FCC5BE4-0A4C-41EE-B490-BACF5B6C6111}" destId="{D26648BC-97DE-493D-BAE6-31BB58B581B4}" srcOrd="0" destOrd="0" presId="urn:microsoft.com/office/officeart/2008/layout/LinedList"/>
    <dgm:cxn modelId="{90156A6F-4EE6-4936-B241-197497C57B43}" type="presParOf" srcId="{1FCC5BE4-0A4C-41EE-B490-BACF5B6C6111}" destId="{C6F5A95E-EB76-4B1C-910E-8F22A3FF90EE}" srcOrd="1" destOrd="0" presId="urn:microsoft.com/office/officeart/2008/layout/LinedList"/>
    <dgm:cxn modelId="{1E4B0A6A-72BD-44AD-9778-9FC0D9E2F17B}" type="presParOf" srcId="{1FCC5BE4-0A4C-41EE-B490-BACF5B6C6111}" destId="{C065E6B1-058F-4E70-83FB-55106F874B5A}" srcOrd="2" destOrd="0" presId="urn:microsoft.com/office/officeart/2008/layout/LinedList"/>
    <dgm:cxn modelId="{946FCFF8-EC3F-4E95-9A42-EE3EBD6FD349}" type="presParOf" srcId="{288BF44E-4E21-4451-9D09-7C6B0FEFC0B6}" destId="{38631616-7D0C-4647-BB11-8F98EE16AAC0}" srcOrd="8" destOrd="0" presId="urn:microsoft.com/office/officeart/2008/layout/LinedList"/>
    <dgm:cxn modelId="{275979C1-B429-4528-85FC-6124060A9B33}" type="presParOf" srcId="{288BF44E-4E21-4451-9D09-7C6B0FEFC0B6}" destId="{E0B04E9B-B191-4E5A-B2DA-0AD95A468028}" srcOrd="9" destOrd="0" presId="urn:microsoft.com/office/officeart/2008/layout/LinedList"/>
    <dgm:cxn modelId="{0CDA220A-CF5C-41F4-8632-7FA781882C2E}" type="presParOf" srcId="{288BF44E-4E21-4451-9D09-7C6B0FEFC0B6}" destId="{5FA0AF0D-70FE-49AA-A992-955A2EABE71D}" srcOrd="10" destOrd="0" presId="urn:microsoft.com/office/officeart/2008/layout/LinedList"/>
    <dgm:cxn modelId="{E5B825EE-74AA-42B3-963B-A5376E63301E}" type="presParOf" srcId="{5FA0AF0D-70FE-49AA-A992-955A2EABE71D}" destId="{291CA981-850A-4D2A-83F8-590815A416F0}" srcOrd="0" destOrd="0" presId="urn:microsoft.com/office/officeart/2008/layout/LinedList"/>
    <dgm:cxn modelId="{1AB5CEA9-4ED9-40B6-94B4-4F0F61F732B9}" type="presParOf" srcId="{5FA0AF0D-70FE-49AA-A992-955A2EABE71D}" destId="{9DB19E3F-7058-4E1E-8304-23974E2907DC}" srcOrd="1" destOrd="0" presId="urn:microsoft.com/office/officeart/2008/layout/LinedList"/>
    <dgm:cxn modelId="{E38040D8-9183-44A4-B423-CF3ED3EE97BC}" type="presParOf" srcId="{5FA0AF0D-70FE-49AA-A992-955A2EABE71D}" destId="{C64AFBA1-5E20-4A8E-9166-6F5E7EB62674}" srcOrd="2" destOrd="0" presId="urn:microsoft.com/office/officeart/2008/layout/LinedList"/>
    <dgm:cxn modelId="{43B1B54D-0DDD-473C-838D-E3087B1DF888}" type="presParOf" srcId="{288BF44E-4E21-4451-9D09-7C6B0FEFC0B6}" destId="{AB6ED90A-1885-430E-BDA5-ACE99DA98DC4}" srcOrd="11" destOrd="0" presId="urn:microsoft.com/office/officeart/2008/layout/LinedList"/>
    <dgm:cxn modelId="{E8F022AA-7966-4596-8B13-787E7D9030BD}" type="presParOf" srcId="{288BF44E-4E21-4451-9D09-7C6B0FEFC0B6}" destId="{AD1842A6-C475-4DD9-BE66-906D783FF2B7}" srcOrd="12" destOrd="0" presId="urn:microsoft.com/office/officeart/2008/layout/LinedList"/>
    <dgm:cxn modelId="{FD70B658-F795-40CD-8AEE-BD34104480C3}" type="presParOf" srcId="{288BF44E-4E21-4451-9D09-7C6B0FEFC0B6}" destId="{ADF4EA91-0F8C-48EE-B8CB-C1B4181164A0}" srcOrd="13" destOrd="0" presId="urn:microsoft.com/office/officeart/2008/layout/LinedList"/>
    <dgm:cxn modelId="{26447861-8DC0-41BD-8EC5-599AB1B5964A}" type="presParOf" srcId="{ADF4EA91-0F8C-48EE-B8CB-C1B4181164A0}" destId="{947DDA2E-2AAB-4C7D-85D3-2BDB0D99EF59}" srcOrd="0" destOrd="0" presId="urn:microsoft.com/office/officeart/2008/layout/LinedList"/>
    <dgm:cxn modelId="{087C07EA-8F2C-4DA4-A349-6702A9789358}" type="presParOf" srcId="{ADF4EA91-0F8C-48EE-B8CB-C1B4181164A0}" destId="{F46E4F13-02A3-4E88-BF70-3FB4DF376343}" srcOrd="1" destOrd="0" presId="urn:microsoft.com/office/officeart/2008/layout/LinedList"/>
    <dgm:cxn modelId="{59D081B5-FF1D-448E-A7A0-B6FCA9C53DCE}" type="presParOf" srcId="{ADF4EA91-0F8C-48EE-B8CB-C1B4181164A0}" destId="{34A7E359-801C-4027-A207-FA8FBF3DE18B}" srcOrd="2" destOrd="0" presId="urn:microsoft.com/office/officeart/2008/layout/LinedList"/>
    <dgm:cxn modelId="{23C579EA-09D3-4C74-A901-3262C741AEDB}" type="presParOf" srcId="{288BF44E-4E21-4451-9D09-7C6B0FEFC0B6}" destId="{4F55BB4E-AE15-4EB0-991D-F3D3BAA86D94}" srcOrd="14" destOrd="0" presId="urn:microsoft.com/office/officeart/2008/layout/LinedList"/>
    <dgm:cxn modelId="{30CAAD55-EF8C-4E47-83BF-42A6E572B5A7}" type="presParOf" srcId="{288BF44E-4E21-4451-9D09-7C6B0FEFC0B6}" destId="{27B79802-8F98-4B11-AD18-56D43BD9AD58}" srcOrd="15" destOrd="0" presId="urn:microsoft.com/office/officeart/2008/layout/LinedList"/>
    <dgm:cxn modelId="{407DC1B5-5FEE-4AD3-BF5B-DFAA0BBCFFFD}" type="presParOf" srcId="{B6B8A799-9EEF-4DFE-AC23-EB3748FAD7C5}" destId="{8EC17BBA-F98B-480C-90BC-292A305DA85B}" srcOrd="4" destOrd="0" presId="urn:microsoft.com/office/officeart/2008/layout/LinedList"/>
    <dgm:cxn modelId="{BB79BD08-72C0-4871-B6A4-096116BCDC01}" type="presParOf" srcId="{B6B8A799-9EEF-4DFE-AC23-EB3748FAD7C5}" destId="{6690FA67-9A55-4A51-AC53-3DF682BE32E7}" srcOrd="5" destOrd="0" presId="urn:microsoft.com/office/officeart/2008/layout/LinedList"/>
    <dgm:cxn modelId="{B72BFD8B-2217-4AA8-875A-71F0B380D090}" type="presParOf" srcId="{6690FA67-9A55-4A51-AC53-3DF682BE32E7}" destId="{9C4F28C7-325E-40DB-83CF-DE2DFC1107DA}" srcOrd="0" destOrd="0" presId="urn:microsoft.com/office/officeart/2008/layout/LinedList"/>
    <dgm:cxn modelId="{0B4D8817-658A-4837-812C-E21DB1B42FDC}" type="presParOf" srcId="{6690FA67-9A55-4A51-AC53-3DF682BE32E7}" destId="{DF420195-3388-467D-9EFD-18FE96708921}" srcOrd="1" destOrd="0" presId="urn:microsoft.com/office/officeart/2008/layout/LinedList"/>
    <dgm:cxn modelId="{5A68F09C-FD7E-4A4F-8004-552B70A8DF0F}" type="presParOf" srcId="{DF420195-3388-467D-9EFD-18FE96708921}" destId="{05BA8433-D0D5-4193-9FB0-D7F6B1BC8E13}" srcOrd="0" destOrd="0" presId="urn:microsoft.com/office/officeart/2008/layout/LinedList"/>
    <dgm:cxn modelId="{857409CC-ECD2-408D-9C53-B86A248149A7}" type="presParOf" srcId="{DF420195-3388-467D-9EFD-18FE96708921}" destId="{4A7D0122-B83E-4314-BD6F-A1269803FEE4}" srcOrd="1" destOrd="0" presId="urn:microsoft.com/office/officeart/2008/layout/LinedList"/>
    <dgm:cxn modelId="{5904CAB3-79AA-40F8-8B3E-A7318A863EAB}" type="presParOf" srcId="{4A7D0122-B83E-4314-BD6F-A1269803FEE4}" destId="{BBE504D1-9D06-42A6-9D32-1485F15E8D70}" srcOrd="0" destOrd="0" presId="urn:microsoft.com/office/officeart/2008/layout/LinedList"/>
    <dgm:cxn modelId="{C5E5B0FE-C059-41F2-BE95-3CC4B04CE45B}" type="presParOf" srcId="{4A7D0122-B83E-4314-BD6F-A1269803FEE4}" destId="{BF98C332-DA02-40DC-811A-F930CDB1F67B}" srcOrd="1" destOrd="0" presId="urn:microsoft.com/office/officeart/2008/layout/LinedList"/>
    <dgm:cxn modelId="{E274CFF0-AA44-4187-A4EA-545BB23598CD}" type="presParOf" srcId="{4A7D0122-B83E-4314-BD6F-A1269803FEE4}" destId="{72E8BF91-47B8-4D9D-9460-9F7BBA062F1E}" srcOrd="2" destOrd="0" presId="urn:microsoft.com/office/officeart/2008/layout/LinedList"/>
    <dgm:cxn modelId="{8E6F43D0-9B54-43DB-8D4A-5F8178D7B7D9}" type="presParOf" srcId="{DF420195-3388-467D-9EFD-18FE96708921}" destId="{096835A0-F628-4743-9F07-D0FC638249CA}" srcOrd="2" destOrd="0" presId="urn:microsoft.com/office/officeart/2008/layout/LinedList"/>
    <dgm:cxn modelId="{EE75285D-4B63-419B-8F38-E407744390A4}" type="presParOf" srcId="{DF420195-3388-467D-9EFD-18FE96708921}" destId="{506FDFCA-02CA-4FBD-A8EF-3BB4082481C7}" srcOrd="3" destOrd="0" presId="urn:microsoft.com/office/officeart/2008/layout/LinedList"/>
    <dgm:cxn modelId="{2A920843-F729-4E5D-8F4B-3D5F30869ACD}" type="presParOf" srcId="{DF420195-3388-467D-9EFD-18FE96708921}" destId="{16C33932-5041-46D7-AABA-D5512B71E695}" srcOrd="4" destOrd="0" presId="urn:microsoft.com/office/officeart/2008/layout/LinedList"/>
    <dgm:cxn modelId="{781F9F84-D919-4AB3-8D9B-FC3D5333C367}" type="presParOf" srcId="{16C33932-5041-46D7-AABA-D5512B71E695}" destId="{93F4124C-45FA-454A-B414-7D810C5C2C32}" srcOrd="0" destOrd="0" presId="urn:microsoft.com/office/officeart/2008/layout/LinedList"/>
    <dgm:cxn modelId="{ABB05984-DCAA-4828-92B6-D72531B9043D}" type="presParOf" srcId="{16C33932-5041-46D7-AABA-D5512B71E695}" destId="{0021C0FD-AFC0-4CFE-A8A0-B25B1D9A804D}" srcOrd="1" destOrd="0" presId="urn:microsoft.com/office/officeart/2008/layout/LinedList"/>
    <dgm:cxn modelId="{494BE521-D2FB-49D2-9924-002F0C36D2C7}" type="presParOf" srcId="{16C33932-5041-46D7-AABA-D5512B71E695}" destId="{2A7F76CB-8CA3-401D-AA1B-047C7735F234}" srcOrd="2" destOrd="0" presId="urn:microsoft.com/office/officeart/2008/layout/LinedList"/>
    <dgm:cxn modelId="{F0BD6176-581E-4C00-9A2C-4622B3FB11D4}" type="presParOf" srcId="{DF420195-3388-467D-9EFD-18FE96708921}" destId="{09B5466E-7E21-40EF-AA5E-153FE366A4FE}" srcOrd="5" destOrd="0" presId="urn:microsoft.com/office/officeart/2008/layout/LinedList"/>
    <dgm:cxn modelId="{36D5454A-CD2D-48BA-A288-E9F89E4EBB79}" type="presParOf" srcId="{DF420195-3388-467D-9EFD-18FE96708921}" destId="{D892C706-E3A0-4E8E-A03C-130A1335CD9D}" srcOrd="6" destOrd="0" presId="urn:microsoft.com/office/officeart/2008/layout/LinedList"/>
    <dgm:cxn modelId="{6277140C-A1FD-4656-9514-7F4EB74EB39F}" type="presParOf" srcId="{DF420195-3388-467D-9EFD-18FE96708921}" destId="{5A6570B0-54F4-44A2-BCA9-5CC72070F695}" srcOrd="7" destOrd="0" presId="urn:microsoft.com/office/officeart/2008/layout/LinedList"/>
    <dgm:cxn modelId="{3CDC85FA-A724-460F-8816-5731FA1150E1}" type="presParOf" srcId="{5A6570B0-54F4-44A2-BCA9-5CC72070F695}" destId="{2DE01997-6FD9-4C9C-B1E7-2C5C7972FBC5}" srcOrd="0" destOrd="0" presId="urn:microsoft.com/office/officeart/2008/layout/LinedList"/>
    <dgm:cxn modelId="{C385E7A6-4A20-4640-B475-E91B023281E8}" type="presParOf" srcId="{5A6570B0-54F4-44A2-BCA9-5CC72070F695}" destId="{D6F192E8-10A0-4AAD-97D4-0344D0C9D401}" srcOrd="1" destOrd="0" presId="urn:microsoft.com/office/officeart/2008/layout/LinedList"/>
    <dgm:cxn modelId="{B82614A3-9F32-4E1A-92DC-9BCDB38B9271}" type="presParOf" srcId="{5A6570B0-54F4-44A2-BCA9-5CC72070F695}" destId="{CF25B9B1-C4FE-4DF6-8795-AA02A139E91D}" srcOrd="2" destOrd="0" presId="urn:microsoft.com/office/officeart/2008/layout/LinedList"/>
    <dgm:cxn modelId="{E19AB711-2C4D-44CE-926E-4D0D42C737B8}" type="presParOf" srcId="{DF420195-3388-467D-9EFD-18FE96708921}" destId="{C928C8F2-30FC-4C1B-8686-57BB2483334F}" srcOrd="8" destOrd="0" presId="urn:microsoft.com/office/officeart/2008/layout/LinedList"/>
    <dgm:cxn modelId="{B5CF8277-20E7-4634-A0F3-F4895AF92A51}" type="presParOf" srcId="{DF420195-3388-467D-9EFD-18FE96708921}" destId="{30A21FDA-3639-41D2-ADA2-CCD802800495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134084E-8E17-4329-BDA3-EB94FDB3226F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1469719-05A1-42E9-8CBC-31050A2361B7}">
      <dgm:prSet custT="1"/>
      <dgm:spPr/>
      <dgm:t>
        <a:bodyPr/>
        <a:lstStyle/>
        <a:p>
          <a:r>
            <a:rPr lang="pl-PL" sz="1400" b="1" dirty="0"/>
            <a:t>Gabriel Starczewski</a:t>
          </a:r>
        </a:p>
        <a:p>
          <a:r>
            <a:rPr lang="en-US" sz="1400" b="1" dirty="0"/>
            <a:t>https://www.linkedin.com/in/gabriel-star-tester/</a:t>
          </a:r>
        </a:p>
      </dgm:t>
    </dgm:pt>
    <dgm:pt modelId="{2E99F4C8-4A0B-453A-B552-4858888A73B6}" type="parTrans" cxnId="{F6B0FEBA-DB2C-4D31-B09B-8BA00D07F5E9}">
      <dgm:prSet/>
      <dgm:spPr/>
      <dgm:t>
        <a:bodyPr/>
        <a:lstStyle/>
        <a:p>
          <a:endParaRPr lang="en-US"/>
        </a:p>
      </dgm:t>
    </dgm:pt>
    <dgm:pt modelId="{C19BD72D-F5D4-4E7C-993D-16E0E89E6BEF}" type="sibTrans" cxnId="{F6B0FEBA-DB2C-4D31-B09B-8BA00D07F5E9}">
      <dgm:prSet/>
      <dgm:spPr/>
      <dgm:t>
        <a:bodyPr/>
        <a:lstStyle/>
        <a:p>
          <a:endParaRPr lang="en-US"/>
        </a:p>
      </dgm:t>
    </dgm:pt>
    <dgm:pt modelId="{29D90AF8-B793-43C6-B68D-932991A11F39}">
      <dgm:prSet custT="1"/>
      <dgm:spPr/>
      <dgm:t>
        <a:bodyPr/>
        <a:lstStyle/>
        <a:p>
          <a:r>
            <a:rPr lang="pl-PL" sz="1400" b="1" dirty="0"/>
            <a:t>Performance </a:t>
          </a:r>
          <a:r>
            <a:rPr lang="pl-PL" sz="1400" b="1" dirty="0" err="1"/>
            <a:t>Objective</a:t>
          </a:r>
          <a:r>
            <a:rPr lang="pl-PL" sz="1400" b="1" dirty="0"/>
            <a:t> na FB</a:t>
          </a:r>
        </a:p>
        <a:p>
          <a:r>
            <a:rPr lang="en-GB" sz="1400" b="1" dirty="0"/>
            <a:t>https://www.facebook.com/groups/performanceobjective</a:t>
          </a:r>
          <a:endParaRPr lang="en-US" sz="1400" dirty="0"/>
        </a:p>
      </dgm:t>
    </dgm:pt>
    <dgm:pt modelId="{937A53CD-FCC8-4BE9-BE17-CD8D44DDC0A1}" type="parTrans" cxnId="{B50D1DE1-5A9B-401D-86B7-33B80225787C}">
      <dgm:prSet/>
      <dgm:spPr/>
      <dgm:t>
        <a:bodyPr/>
        <a:lstStyle/>
        <a:p>
          <a:endParaRPr lang="en-US"/>
        </a:p>
      </dgm:t>
    </dgm:pt>
    <dgm:pt modelId="{F7F07943-CFAE-4BAD-BD14-29540434FBF8}" type="sibTrans" cxnId="{B50D1DE1-5A9B-401D-86B7-33B80225787C}">
      <dgm:prSet/>
      <dgm:spPr/>
      <dgm:t>
        <a:bodyPr/>
        <a:lstStyle/>
        <a:p>
          <a:endParaRPr lang="en-US"/>
        </a:p>
      </dgm:t>
    </dgm:pt>
    <dgm:pt modelId="{D3C6DF82-0BED-405B-A1F3-C4DB055940BB}">
      <dgm:prSet custT="1"/>
      <dgm:spPr/>
      <dgm:t>
        <a:bodyPr/>
        <a:lstStyle/>
        <a:p>
          <a:r>
            <a:rPr lang="pl-PL" sz="1400" b="1" dirty="0"/>
            <a:t>Performance </a:t>
          </a:r>
          <a:r>
            <a:rPr lang="pl-PL" sz="1400" b="1" dirty="0" err="1"/>
            <a:t>Objective</a:t>
          </a:r>
          <a:r>
            <a:rPr lang="pl-PL" sz="1400" b="1" dirty="0"/>
            <a:t> na LINKEDIN</a:t>
          </a:r>
        </a:p>
        <a:p>
          <a:r>
            <a:rPr lang="en-GB" sz="1400" b="1" dirty="0"/>
            <a:t>https://www.linkedin.com/company/performance-objective</a:t>
          </a:r>
          <a:endParaRPr lang="en-US" sz="1400" dirty="0"/>
        </a:p>
      </dgm:t>
    </dgm:pt>
    <dgm:pt modelId="{2C3EB307-CAC4-4BE6-8284-9C4A5949D1D1}" type="parTrans" cxnId="{ADDA5227-CF24-4E47-A2C0-2FB12CC03CC3}">
      <dgm:prSet/>
      <dgm:spPr/>
      <dgm:t>
        <a:bodyPr/>
        <a:lstStyle/>
        <a:p>
          <a:endParaRPr lang="en-US"/>
        </a:p>
      </dgm:t>
    </dgm:pt>
    <dgm:pt modelId="{3E28DB26-07EC-4736-AF1E-CC74B5331DB9}" type="sibTrans" cxnId="{ADDA5227-CF24-4E47-A2C0-2FB12CC03CC3}">
      <dgm:prSet/>
      <dgm:spPr/>
      <dgm:t>
        <a:bodyPr/>
        <a:lstStyle/>
        <a:p>
          <a:endParaRPr lang="en-US"/>
        </a:p>
      </dgm:t>
    </dgm:pt>
    <dgm:pt modelId="{B6B8A799-9EEF-4DFE-AC23-EB3748FAD7C5}" type="pres">
      <dgm:prSet presAssocID="{6134084E-8E17-4329-BDA3-EB94FDB3226F}" presName="vert0" presStyleCnt="0">
        <dgm:presLayoutVars>
          <dgm:dir/>
          <dgm:animOne val="branch"/>
          <dgm:animLvl val="lvl"/>
        </dgm:presLayoutVars>
      </dgm:prSet>
      <dgm:spPr/>
    </dgm:pt>
    <dgm:pt modelId="{7604BF00-5188-4D52-9F4F-CD76D672A5CA}" type="pres">
      <dgm:prSet presAssocID="{A1469719-05A1-42E9-8CBC-31050A2361B7}" presName="thickLine" presStyleLbl="alignNode1" presStyleIdx="0" presStyleCnt="3"/>
      <dgm:spPr/>
    </dgm:pt>
    <dgm:pt modelId="{F2AD153E-633F-42D4-984E-53C9FA6E0EF3}" type="pres">
      <dgm:prSet presAssocID="{A1469719-05A1-42E9-8CBC-31050A2361B7}" presName="horz1" presStyleCnt="0"/>
      <dgm:spPr/>
    </dgm:pt>
    <dgm:pt modelId="{287A0D6F-E000-42F2-9EEF-DA93F6192937}" type="pres">
      <dgm:prSet presAssocID="{A1469719-05A1-42E9-8CBC-31050A2361B7}" presName="tx1" presStyleLbl="revTx" presStyleIdx="0" presStyleCnt="3"/>
      <dgm:spPr/>
    </dgm:pt>
    <dgm:pt modelId="{21CED633-B70B-41A0-9017-10E223BD2B59}" type="pres">
      <dgm:prSet presAssocID="{A1469719-05A1-42E9-8CBC-31050A2361B7}" presName="vert1" presStyleCnt="0"/>
      <dgm:spPr/>
    </dgm:pt>
    <dgm:pt modelId="{8768EE17-8447-465C-AB5E-4A01CB019594}" type="pres">
      <dgm:prSet presAssocID="{29D90AF8-B793-43C6-B68D-932991A11F39}" presName="thickLine" presStyleLbl="alignNode1" presStyleIdx="1" presStyleCnt="3"/>
      <dgm:spPr/>
    </dgm:pt>
    <dgm:pt modelId="{FCB65096-6E28-496B-B789-4AC6F5233A73}" type="pres">
      <dgm:prSet presAssocID="{29D90AF8-B793-43C6-B68D-932991A11F39}" presName="horz1" presStyleCnt="0"/>
      <dgm:spPr/>
    </dgm:pt>
    <dgm:pt modelId="{4E244A0F-7C77-445C-A3BD-C8D5E093B8C5}" type="pres">
      <dgm:prSet presAssocID="{29D90AF8-B793-43C6-B68D-932991A11F39}" presName="tx1" presStyleLbl="revTx" presStyleIdx="1" presStyleCnt="3"/>
      <dgm:spPr/>
    </dgm:pt>
    <dgm:pt modelId="{288BF44E-4E21-4451-9D09-7C6B0FEFC0B6}" type="pres">
      <dgm:prSet presAssocID="{29D90AF8-B793-43C6-B68D-932991A11F39}" presName="vert1" presStyleCnt="0"/>
      <dgm:spPr/>
    </dgm:pt>
    <dgm:pt modelId="{8EC17BBA-F98B-480C-90BC-292A305DA85B}" type="pres">
      <dgm:prSet presAssocID="{D3C6DF82-0BED-405B-A1F3-C4DB055940BB}" presName="thickLine" presStyleLbl="alignNode1" presStyleIdx="2" presStyleCnt="3"/>
      <dgm:spPr/>
    </dgm:pt>
    <dgm:pt modelId="{6690FA67-9A55-4A51-AC53-3DF682BE32E7}" type="pres">
      <dgm:prSet presAssocID="{D3C6DF82-0BED-405B-A1F3-C4DB055940BB}" presName="horz1" presStyleCnt="0"/>
      <dgm:spPr/>
    </dgm:pt>
    <dgm:pt modelId="{9C4F28C7-325E-40DB-83CF-DE2DFC1107DA}" type="pres">
      <dgm:prSet presAssocID="{D3C6DF82-0BED-405B-A1F3-C4DB055940BB}" presName="tx1" presStyleLbl="revTx" presStyleIdx="2" presStyleCnt="3"/>
      <dgm:spPr/>
    </dgm:pt>
    <dgm:pt modelId="{DF420195-3388-467D-9EFD-18FE96708921}" type="pres">
      <dgm:prSet presAssocID="{D3C6DF82-0BED-405B-A1F3-C4DB055940BB}" presName="vert1" presStyleCnt="0"/>
      <dgm:spPr/>
    </dgm:pt>
  </dgm:ptLst>
  <dgm:cxnLst>
    <dgm:cxn modelId="{D4608E26-FA05-4942-8F33-ECB4838A65DE}" type="presOf" srcId="{D3C6DF82-0BED-405B-A1F3-C4DB055940BB}" destId="{9C4F28C7-325E-40DB-83CF-DE2DFC1107DA}" srcOrd="0" destOrd="0" presId="urn:microsoft.com/office/officeart/2008/layout/LinedList"/>
    <dgm:cxn modelId="{ADDA5227-CF24-4E47-A2C0-2FB12CC03CC3}" srcId="{6134084E-8E17-4329-BDA3-EB94FDB3226F}" destId="{D3C6DF82-0BED-405B-A1F3-C4DB055940BB}" srcOrd="2" destOrd="0" parTransId="{2C3EB307-CAC4-4BE6-8284-9C4A5949D1D1}" sibTransId="{3E28DB26-07EC-4736-AF1E-CC74B5331DB9}"/>
    <dgm:cxn modelId="{9C8F8348-BCB7-44E5-9965-6C8B7945E588}" type="presOf" srcId="{6134084E-8E17-4329-BDA3-EB94FDB3226F}" destId="{B6B8A799-9EEF-4DFE-AC23-EB3748FAD7C5}" srcOrd="0" destOrd="0" presId="urn:microsoft.com/office/officeart/2008/layout/LinedList"/>
    <dgm:cxn modelId="{7119F293-B87E-49AA-B73E-699AD4D7D1DE}" type="presOf" srcId="{29D90AF8-B793-43C6-B68D-932991A11F39}" destId="{4E244A0F-7C77-445C-A3BD-C8D5E093B8C5}" srcOrd="0" destOrd="0" presId="urn:microsoft.com/office/officeart/2008/layout/LinedList"/>
    <dgm:cxn modelId="{F9D968B6-023F-4A47-A64E-C219701E450E}" type="presOf" srcId="{A1469719-05A1-42E9-8CBC-31050A2361B7}" destId="{287A0D6F-E000-42F2-9EEF-DA93F6192937}" srcOrd="0" destOrd="0" presId="urn:microsoft.com/office/officeart/2008/layout/LinedList"/>
    <dgm:cxn modelId="{F6B0FEBA-DB2C-4D31-B09B-8BA00D07F5E9}" srcId="{6134084E-8E17-4329-BDA3-EB94FDB3226F}" destId="{A1469719-05A1-42E9-8CBC-31050A2361B7}" srcOrd="0" destOrd="0" parTransId="{2E99F4C8-4A0B-453A-B552-4858888A73B6}" sibTransId="{C19BD72D-F5D4-4E7C-993D-16E0E89E6BEF}"/>
    <dgm:cxn modelId="{B50D1DE1-5A9B-401D-86B7-33B80225787C}" srcId="{6134084E-8E17-4329-BDA3-EB94FDB3226F}" destId="{29D90AF8-B793-43C6-B68D-932991A11F39}" srcOrd="1" destOrd="0" parTransId="{937A53CD-FCC8-4BE9-BE17-CD8D44DDC0A1}" sibTransId="{F7F07943-CFAE-4BAD-BD14-29540434FBF8}"/>
    <dgm:cxn modelId="{0843E847-B699-4F3F-A9BC-E41ABA42B7F7}" type="presParOf" srcId="{B6B8A799-9EEF-4DFE-AC23-EB3748FAD7C5}" destId="{7604BF00-5188-4D52-9F4F-CD76D672A5CA}" srcOrd="0" destOrd="0" presId="urn:microsoft.com/office/officeart/2008/layout/LinedList"/>
    <dgm:cxn modelId="{33E3CD8E-87AD-46CF-81EA-3FD72B2FE524}" type="presParOf" srcId="{B6B8A799-9EEF-4DFE-AC23-EB3748FAD7C5}" destId="{F2AD153E-633F-42D4-984E-53C9FA6E0EF3}" srcOrd="1" destOrd="0" presId="urn:microsoft.com/office/officeart/2008/layout/LinedList"/>
    <dgm:cxn modelId="{66499206-D674-4CCF-9ACD-15C5C9D7B94B}" type="presParOf" srcId="{F2AD153E-633F-42D4-984E-53C9FA6E0EF3}" destId="{287A0D6F-E000-42F2-9EEF-DA93F6192937}" srcOrd="0" destOrd="0" presId="urn:microsoft.com/office/officeart/2008/layout/LinedList"/>
    <dgm:cxn modelId="{26A88C11-940D-4CBA-BF81-32B0218BEE2A}" type="presParOf" srcId="{F2AD153E-633F-42D4-984E-53C9FA6E0EF3}" destId="{21CED633-B70B-41A0-9017-10E223BD2B59}" srcOrd="1" destOrd="0" presId="urn:microsoft.com/office/officeart/2008/layout/LinedList"/>
    <dgm:cxn modelId="{E250FDA2-D31E-457D-A17C-749116D01277}" type="presParOf" srcId="{B6B8A799-9EEF-4DFE-AC23-EB3748FAD7C5}" destId="{8768EE17-8447-465C-AB5E-4A01CB019594}" srcOrd="2" destOrd="0" presId="urn:microsoft.com/office/officeart/2008/layout/LinedList"/>
    <dgm:cxn modelId="{0FDAFDE8-8CEB-40CD-BCB6-0C7FFA852FD8}" type="presParOf" srcId="{B6B8A799-9EEF-4DFE-AC23-EB3748FAD7C5}" destId="{FCB65096-6E28-496B-B789-4AC6F5233A73}" srcOrd="3" destOrd="0" presId="urn:microsoft.com/office/officeart/2008/layout/LinedList"/>
    <dgm:cxn modelId="{A38973D7-E098-4FB8-85E9-C637EF2860EC}" type="presParOf" srcId="{FCB65096-6E28-496B-B789-4AC6F5233A73}" destId="{4E244A0F-7C77-445C-A3BD-C8D5E093B8C5}" srcOrd="0" destOrd="0" presId="urn:microsoft.com/office/officeart/2008/layout/LinedList"/>
    <dgm:cxn modelId="{7E553044-982A-42E5-ABD1-A36E479D4DE3}" type="presParOf" srcId="{FCB65096-6E28-496B-B789-4AC6F5233A73}" destId="{288BF44E-4E21-4451-9D09-7C6B0FEFC0B6}" srcOrd="1" destOrd="0" presId="urn:microsoft.com/office/officeart/2008/layout/LinedList"/>
    <dgm:cxn modelId="{407DC1B5-5FEE-4AD3-BF5B-DFAA0BBCFFFD}" type="presParOf" srcId="{B6B8A799-9EEF-4DFE-AC23-EB3748FAD7C5}" destId="{8EC17BBA-F98B-480C-90BC-292A305DA85B}" srcOrd="4" destOrd="0" presId="urn:microsoft.com/office/officeart/2008/layout/LinedList"/>
    <dgm:cxn modelId="{BB79BD08-72C0-4871-B6A4-096116BCDC01}" type="presParOf" srcId="{B6B8A799-9EEF-4DFE-AC23-EB3748FAD7C5}" destId="{6690FA67-9A55-4A51-AC53-3DF682BE32E7}" srcOrd="5" destOrd="0" presId="urn:microsoft.com/office/officeart/2008/layout/LinedList"/>
    <dgm:cxn modelId="{B72BFD8B-2217-4AA8-875A-71F0B380D090}" type="presParOf" srcId="{6690FA67-9A55-4A51-AC53-3DF682BE32E7}" destId="{9C4F28C7-325E-40DB-83CF-DE2DFC1107DA}" srcOrd="0" destOrd="0" presId="urn:microsoft.com/office/officeart/2008/layout/LinedList"/>
    <dgm:cxn modelId="{0B4D8817-658A-4837-812C-E21DB1B42FDC}" type="presParOf" srcId="{6690FA67-9A55-4A51-AC53-3DF682BE32E7}" destId="{DF420195-3388-467D-9EFD-18FE9670892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E74B51-C741-4CC7-B9F3-45FAF5D544F3}">
      <dsp:nvSpPr>
        <dsp:cNvPr id="0" name=""/>
        <dsp:cNvSpPr/>
      </dsp:nvSpPr>
      <dsp:spPr>
        <a:xfrm>
          <a:off x="2293163" y="474244"/>
          <a:ext cx="3170263" cy="3170263"/>
        </a:xfrm>
        <a:prstGeom prst="blockArc">
          <a:avLst>
            <a:gd name="adj1" fmla="val 10800000"/>
            <a:gd name="adj2" fmla="val 162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6FBAE3-ACF6-40DC-8C50-C2A4C22E47BD}">
      <dsp:nvSpPr>
        <dsp:cNvPr id="0" name=""/>
        <dsp:cNvSpPr/>
      </dsp:nvSpPr>
      <dsp:spPr>
        <a:xfrm>
          <a:off x="2293163" y="474244"/>
          <a:ext cx="3170263" cy="3170263"/>
        </a:xfrm>
        <a:prstGeom prst="blockArc">
          <a:avLst>
            <a:gd name="adj1" fmla="val 5400000"/>
            <a:gd name="adj2" fmla="val 108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B847EF-DC99-40CD-BAF9-AFF96C864AF5}">
      <dsp:nvSpPr>
        <dsp:cNvPr id="0" name=""/>
        <dsp:cNvSpPr/>
      </dsp:nvSpPr>
      <dsp:spPr>
        <a:xfrm>
          <a:off x="2293163" y="474244"/>
          <a:ext cx="3170263" cy="3170263"/>
        </a:xfrm>
        <a:prstGeom prst="blockArc">
          <a:avLst>
            <a:gd name="adj1" fmla="val 0"/>
            <a:gd name="adj2" fmla="val 54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001571-05AB-4791-B856-C9530D347E3F}">
      <dsp:nvSpPr>
        <dsp:cNvPr id="0" name=""/>
        <dsp:cNvSpPr/>
      </dsp:nvSpPr>
      <dsp:spPr>
        <a:xfrm>
          <a:off x="2293163" y="474244"/>
          <a:ext cx="3170263" cy="3170263"/>
        </a:xfrm>
        <a:prstGeom prst="blockArc">
          <a:avLst>
            <a:gd name="adj1" fmla="val 16200000"/>
            <a:gd name="adj2" fmla="val 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254CE3-AABE-4CCB-A5E0-5C1239443E9A}">
      <dsp:nvSpPr>
        <dsp:cNvPr id="0" name=""/>
        <dsp:cNvSpPr/>
      </dsp:nvSpPr>
      <dsp:spPr>
        <a:xfrm>
          <a:off x="3149220" y="1330302"/>
          <a:ext cx="1458148" cy="14581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400" kern="1200" dirty="0"/>
            <a:t>Performance </a:t>
          </a:r>
          <a:r>
            <a:rPr lang="pl-PL" sz="1400" kern="1200" dirty="0" err="1"/>
            <a:t>Engineer</a:t>
          </a:r>
          <a:endParaRPr lang="en-GB" sz="1400" kern="1200" dirty="0"/>
        </a:p>
      </dsp:txBody>
      <dsp:txXfrm>
        <a:off x="3362761" y="1543843"/>
        <a:ext cx="1031066" cy="1031066"/>
      </dsp:txXfrm>
    </dsp:sp>
    <dsp:sp modelId="{EBF57E36-43AC-460D-8074-8FF3A7006835}">
      <dsp:nvSpPr>
        <dsp:cNvPr id="0" name=""/>
        <dsp:cNvSpPr/>
      </dsp:nvSpPr>
      <dsp:spPr>
        <a:xfrm>
          <a:off x="3367943" y="638"/>
          <a:ext cx="1020703" cy="10207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200" kern="1200" dirty="0" err="1"/>
            <a:t>DevOps</a:t>
          </a:r>
          <a:endParaRPr lang="en-GB" sz="1200" kern="1200" dirty="0"/>
        </a:p>
      </dsp:txBody>
      <dsp:txXfrm>
        <a:off x="3517421" y="150116"/>
        <a:ext cx="721747" cy="721747"/>
      </dsp:txXfrm>
    </dsp:sp>
    <dsp:sp modelId="{594F18BC-593D-4FD6-92E3-96C3420446D8}">
      <dsp:nvSpPr>
        <dsp:cNvPr id="0" name=""/>
        <dsp:cNvSpPr/>
      </dsp:nvSpPr>
      <dsp:spPr>
        <a:xfrm>
          <a:off x="4916329" y="1549024"/>
          <a:ext cx="1020703" cy="10207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200" kern="1200"/>
            <a:t>Developer</a:t>
          </a:r>
          <a:endParaRPr lang="en-GB" sz="1200" kern="1200" dirty="0"/>
        </a:p>
      </dsp:txBody>
      <dsp:txXfrm>
        <a:off x="5065807" y="1698502"/>
        <a:ext cx="721747" cy="721747"/>
      </dsp:txXfrm>
    </dsp:sp>
    <dsp:sp modelId="{24A9B882-8CB8-4961-AE06-25485151A2DA}">
      <dsp:nvSpPr>
        <dsp:cNvPr id="0" name=""/>
        <dsp:cNvSpPr/>
      </dsp:nvSpPr>
      <dsp:spPr>
        <a:xfrm>
          <a:off x="3367943" y="3097411"/>
          <a:ext cx="1020703" cy="10207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200" kern="1200" dirty="0"/>
            <a:t>Tester</a:t>
          </a:r>
          <a:endParaRPr lang="en-GB" sz="1200" kern="1200" dirty="0"/>
        </a:p>
      </dsp:txBody>
      <dsp:txXfrm>
        <a:off x="3517421" y="3246889"/>
        <a:ext cx="721747" cy="721747"/>
      </dsp:txXfrm>
    </dsp:sp>
    <dsp:sp modelId="{08926E51-74C5-415B-A61D-083D2F5ECCFD}">
      <dsp:nvSpPr>
        <dsp:cNvPr id="0" name=""/>
        <dsp:cNvSpPr/>
      </dsp:nvSpPr>
      <dsp:spPr>
        <a:xfrm>
          <a:off x="1819556" y="1549024"/>
          <a:ext cx="1020703" cy="10207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200" kern="1200" dirty="0"/>
            <a:t>SRE</a:t>
          </a:r>
          <a:endParaRPr lang="en-GB" sz="1200" kern="1200" dirty="0"/>
        </a:p>
      </dsp:txBody>
      <dsp:txXfrm>
        <a:off x="1969034" y="1698502"/>
        <a:ext cx="721747" cy="7217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04BF00-5188-4D52-9F4F-CD76D672A5CA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0D6F-E000-42F2-9EEF-DA93F6192937}">
      <dsp:nvSpPr>
        <dsp:cNvPr id="0" name=""/>
        <dsp:cNvSpPr/>
      </dsp:nvSpPr>
      <dsp:spPr>
        <a:xfrm>
          <a:off x="0" y="2492"/>
          <a:ext cx="12985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b="1" kern="1200" dirty="0"/>
            <a:t>K6</a:t>
          </a:r>
          <a:endParaRPr lang="en-US" sz="2100" kern="1200" dirty="0"/>
        </a:p>
      </dsp:txBody>
      <dsp:txXfrm>
        <a:off x="0" y="2492"/>
        <a:ext cx="1298575" cy="1700138"/>
      </dsp:txXfrm>
    </dsp:sp>
    <dsp:sp modelId="{ED750FCA-2EF2-4CBF-AAEB-AB83E6810007}">
      <dsp:nvSpPr>
        <dsp:cNvPr id="0" name=""/>
        <dsp:cNvSpPr/>
      </dsp:nvSpPr>
      <dsp:spPr>
        <a:xfrm>
          <a:off x="1395968" y="15878"/>
          <a:ext cx="5096906" cy="267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1200" kern="1200" dirty="0"/>
        </a:p>
      </dsp:txBody>
      <dsp:txXfrm>
        <a:off x="1395968" y="15878"/>
        <a:ext cx="5096906" cy="267721"/>
      </dsp:txXfrm>
    </dsp:sp>
    <dsp:sp modelId="{5F131A48-8750-44B9-B5E9-F5B8CD82959D}">
      <dsp:nvSpPr>
        <dsp:cNvPr id="0" name=""/>
        <dsp:cNvSpPr/>
      </dsp:nvSpPr>
      <dsp:spPr>
        <a:xfrm>
          <a:off x="1298574" y="283600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30AB6B-9A63-46A2-A6F6-28B548AE5F08}">
      <dsp:nvSpPr>
        <dsp:cNvPr id="0" name=""/>
        <dsp:cNvSpPr/>
      </dsp:nvSpPr>
      <dsp:spPr>
        <a:xfrm>
          <a:off x="1395968" y="296987"/>
          <a:ext cx="5096906" cy="267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pl-PL" sz="1200" kern="1200" dirty="0">
              <a:hlinkClick xmlns:r="http://schemas.openxmlformats.org/officeDocument/2006/relationships" r:id="rId1"/>
            </a:rPr>
            <a:t>Simple </a:t>
          </a:r>
          <a:r>
            <a:rPr lang="pl-PL" sz="1200" kern="1200" dirty="0" err="1">
              <a:hlinkClick xmlns:r="http://schemas.openxmlformats.org/officeDocument/2006/relationships" r:id="rId1"/>
            </a:rPr>
            <a:t>testing</a:t>
          </a:r>
          <a:r>
            <a:rPr lang="pl-PL" sz="1200" kern="1200" dirty="0">
              <a:hlinkClick xmlns:r="http://schemas.openxmlformats.org/officeDocument/2006/relationships" r:id="rId1"/>
            </a:rPr>
            <a:t> </a:t>
          </a:r>
          <a:r>
            <a:rPr lang="pl-PL" sz="1200" kern="1200" dirty="0" err="1">
              <a:hlinkClick xmlns:r="http://schemas.openxmlformats.org/officeDocument/2006/relationships" r:id="rId1"/>
            </a:rPr>
            <a:t>is</a:t>
          </a:r>
          <a:r>
            <a:rPr lang="pl-PL" sz="1200" kern="1200" dirty="0">
              <a:hlinkClick xmlns:r="http://schemas.openxmlformats.org/officeDocument/2006/relationships" r:id="rId1"/>
            </a:rPr>
            <a:t> </a:t>
          </a:r>
          <a:r>
            <a:rPr lang="pl-PL" sz="1200" kern="1200" dirty="0" err="1">
              <a:hlinkClick xmlns:r="http://schemas.openxmlformats.org/officeDocument/2006/relationships" r:id="rId1"/>
            </a:rPr>
            <a:t>better</a:t>
          </a:r>
          <a:r>
            <a:rPr lang="pl-PL" sz="1200" kern="1200" dirty="0">
              <a:hlinkClick xmlns:r="http://schemas.openxmlformats.org/officeDocument/2006/relationships" r:id="rId1"/>
            </a:rPr>
            <a:t> </a:t>
          </a:r>
          <a:r>
            <a:rPr lang="pl-PL" sz="1200" kern="1200" dirty="0" err="1">
              <a:hlinkClick xmlns:r="http://schemas.openxmlformats.org/officeDocument/2006/relationships" r:id="rId1"/>
            </a:rPr>
            <a:t>than</a:t>
          </a:r>
          <a:r>
            <a:rPr lang="pl-PL" sz="1200" kern="1200" dirty="0">
              <a:hlinkClick xmlns:r="http://schemas.openxmlformats.org/officeDocument/2006/relationships" r:id="rId1"/>
            </a:rPr>
            <a:t> no </a:t>
          </a:r>
          <a:r>
            <a:rPr lang="pl-PL" sz="1200" kern="1200" dirty="0" err="1">
              <a:hlinkClick xmlns:r="http://schemas.openxmlformats.org/officeDocument/2006/relationships" r:id="rId1"/>
            </a:rPr>
            <a:t>testing</a:t>
          </a:r>
          <a:endParaRPr lang="en-US" sz="1200" kern="1200" dirty="0"/>
        </a:p>
      </dsp:txBody>
      <dsp:txXfrm>
        <a:off x="1395968" y="296987"/>
        <a:ext cx="5096906" cy="267721"/>
      </dsp:txXfrm>
    </dsp:sp>
    <dsp:sp modelId="{A8253FA5-EEB5-4129-AE15-7FAB0FEA06AA}">
      <dsp:nvSpPr>
        <dsp:cNvPr id="0" name=""/>
        <dsp:cNvSpPr/>
      </dsp:nvSpPr>
      <dsp:spPr>
        <a:xfrm>
          <a:off x="1298574" y="564708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46150E-D2B3-49AB-9898-A011FA464FD8}">
      <dsp:nvSpPr>
        <dsp:cNvPr id="0" name=""/>
        <dsp:cNvSpPr/>
      </dsp:nvSpPr>
      <dsp:spPr>
        <a:xfrm>
          <a:off x="1395968" y="578095"/>
          <a:ext cx="5096906" cy="267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pl-PL" sz="1200" kern="1200">
              <a:hlinkClick xmlns:r="http://schemas.openxmlformats.org/officeDocument/2006/relationships" r:id="rId2"/>
            </a:rPr>
            <a:t>Load testing should be goal oriented</a:t>
          </a:r>
          <a:endParaRPr lang="pl-PL" sz="1200" kern="1200"/>
        </a:p>
      </dsp:txBody>
      <dsp:txXfrm>
        <a:off x="1395968" y="578095"/>
        <a:ext cx="5096906" cy="267721"/>
      </dsp:txXfrm>
    </dsp:sp>
    <dsp:sp modelId="{E7577BA1-456D-42A5-BA65-A19922EE0B16}">
      <dsp:nvSpPr>
        <dsp:cNvPr id="0" name=""/>
        <dsp:cNvSpPr/>
      </dsp:nvSpPr>
      <dsp:spPr>
        <a:xfrm>
          <a:off x="1298574" y="845816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A0E781-C8F1-472B-966A-B57109B6103B}">
      <dsp:nvSpPr>
        <dsp:cNvPr id="0" name=""/>
        <dsp:cNvSpPr/>
      </dsp:nvSpPr>
      <dsp:spPr>
        <a:xfrm>
          <a:off x="1395968" y="859203"/>
          <a:ext cx="5096906" cy="267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pl-PL" sz="1200" kern="1200">
              <a:hlinkClick xmlns:r="http://schemas.openxmlformats.org/officeDocument/2006/relationships" r:id="rId3"/>
            </a:rPr>
            <a:t>Load testing by developers</a:t>
          </a:r>
          <a:endParaRPr lang="pl-PL" sz="1200" kern="1200"/>
        </a:p>
      </dsp:txBody>
      <dsp:txXfrm>
        <a:off x="1395968" y="859203"/>
        <a:ext cx="5096906" cy="267721"/>
      </dsp:txXfrm>
    </dsp:sp>
    <dsp:sp modelId="{21EE32FD-FF30-4495-A6D6-CDB503B614F7}">
      <dsp:nvSpPr>
        <dsp:cNvPr id="0" name=""/>
        <dsp:cNvSpPr/>
      </dsp:nvSpPr>
      <dsp:spPr>
        <a:xfrm>
          <a:off x="1298574" y="1126925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A718FF-17A6-46E7-9B56-1177C50A61F2}">
      <dsp:nvSpPr>
        <dsp:cNvPr id="0" name=""/>
        <dsp:cNvSpPr/>
      </dsp:nvSpPr>
      <dsp:spPr>
        <a:xfrm>
          <a:off x="1395968" y="1140311"/>
          <a:ext cx="5096906" cy="267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pl-PL" sz="1200" kern="1200">
              <a:hlinkClick xmlns:r="http://schemas.openxmlformats.org/officeDocument/2006/relationships" r:id="rId4"/>
            </a:rPr>
            <a:t>Developer experience is super important</a:t>
          </a:r>
          <a:endParaRPr lang="pl-PL" sz="1200" kern="1200"/>
        </a:p>
      </dsp:txBody>
      <dsp:txXfrm>
        <a:off x="1395968" y="1140311"/>
        <a:ext cx="5096906" cy="267721"/>
      </dsp:txXfrm>
    </dsp:sp>
    <dsp:sp modelId="{E55E1D3B-910B-4A6C-A586-6ECB217DCC5A}">
      <dsp:nvSpPr>
        <dsp:cNvPr id="0" name=""/>
        <dsp:cNvSpPr/>
      </dsp:nvSpPr>
      <dsp:spPr>
        <a:xfrm>
          <a:off x="1298574" y="1408033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2944E2-5D23-4621-8C84-E88E3CFB8240}">
      <dsp:nvSpPr>
        <dsp:cNvPr id="0" name=""/>
        <dsp:cNvSpPr/>
      </dsp:nvSpPr>
      <dsp:spPr>
        <a:xfrm>
          <a:off x="1395968" y="1421419"/>
          <a:ext cx="5096906" cy="267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pl-PL" sz="1200" kern="1200">
              <a:hlinkClick xmlns:r="http://schemas.openxmlformats.org/officeDocument/2006/relationships" r:id="rId5"/>
            </a:rPr>
            <a:t>Load test in a pre-production environment</a:t>
          </a:r>
          <a:endParaRPr lang="pl-PL" sz="1200" kern="1200"/>
        </a:p>
      </dsp:txBody>
      <dsp:txXfrm>
        <a:off x="1395968" y="1421419"/>
        <a:ext cx="5096906" cy="267721"/>
      </dsp:txXfrm>
    </dsp:sp>
    <dsp:sp modelId="{2EF54421-8658-46FC-A003-64481ED81116}">
      <dsp:nvSpPr>
        <dsp:cNvPr id="0" name=""/>
        <dsp:cNvSpPr/>
      </dsp:nvSpPr>
      <dsp:spPr>
        <a:xfrm>
          <a:off x="1298574" y="1689141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68EE17-8447-465C-AB5E-4A01CB019594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244A0F-7C77-445C-A3BD-C8D5E093B8C5}">
      <dsp:nvSpPr>
        <dsp:cNvPr id="0" name=""/>
        <dsp:cNvSpPr/>
      </dsp:nvSpPr>
      <dsp:spPr>
        <a:xfrm>
          <a:off x="0" y="1702630"/>
          <a:ext cx="12985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b="1" kern="1200" dirty="0" err="1"/>
            <a:t>Cypress</a:t>
          </a:r>
          <a:endParaRPr lang="en-US" sz="2100" kern="1200" dirty="0"/>
        </a:p>
      </dsp:txBody>
      <dsp:txXfrm>
        <a:off x="0" y="1702630"/>
        <a:ext cx="1298575" cy="1700138"/>
      </dsp:txXfrm>
    </dsp:sp>
    <dsp:sp modelId="{8FB1F723-F53C-4AE3-8197-9B676EE2DFF8}">
      <dsp:nvSpPr>
        <dsp:cNvPr id="0" name=""/>
        <dsp:cNvSpPr/>
      </dsp:nvSpPr>
      <dsp:spPr>
        <a:xfrm>
          <a:off x="1395968" y="1718652"/>
          <a:ext cx="5096906" cy="3204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1395968" y="1718652"/>
        <a:ext cx="5096906" cy="320436"/>
      </dsp:txXfrm>
    </dsp:sp>
    <dsp:sp modelId="{30F30FD5-8B7F-4E00-8CCD-F14EA519AA27}">
      <dsp:nvSpPr>
        <dsp:cNvPr id="0" name=""/>
        <dsp:cNvSpPr/>
      </dsp:nvSpPr>
      <dsp:spPr>
        <a:xfrm>
          <a:off x="1298574" y="2039088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696C22-F234-4A1F-8DD5-2EFE24DB8338}">
      <dsp:nvSpPr>
        <dsp:cNvPr id="0" name=""/>
        <dsp:cNvSpPr/>
      </dsp:nvSpPr>
      <dsp:spPr>
        <a:xfrm>
          <a:off x="1395968" y="2055110"/>
          <a:ext cx="5096906" cy="3204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i="0" kern="1200" dirty="0"/>
            <a:t>All-in-one testing framework,</a:t>
          </a:r>
          <a:endParaRPr lang="en-US" sz="1200" kern="1200" dirty="0"/>
        </a:p>
      </dsp:txBody>
      <dsp:txXfrm>
        <a:off x="1395968" y="2055110"/>
        <a:ext cx="5096906" cy="320436"/>
      </dsp:txXfrm>
    </dsp:sp>
    <dsp:sp modelId="{9E36354A-38FD-49AB-AD3B-D6D49F58BAB6}">
      <dsp:nvSpPr>
        <dsp:cNvPr id="0" name=""/>
        <dsp:cNvSpPr/>
      </dsp:nvSpPr>
      <dsp:spPr>
        <a:xfrm>
          <a:off x="1298574" y="2375546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F5A95E-EB76-4B1C-910E-8F22A3FF90EE}">
      <dsp:nvSpPr>
        <dsp:cNvPr id="0" name=""/>
        <dsp:cNvSpPr/>
      </dsp:nvSpPr>
      <dsp:spPr>
        <a:xfrm>
          <a:off x="1395968" y="2391568"/>
          <a:ext cx="5096906" cy="3204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i="0" kern="1200" dirty="0"/>
            <a:t> assertion library,</a:t>
          </a:r>
          <a:endParaRPr lang="en-US" sz="1200" kern="1200" dirty="0"/>
        </a:p>
      </dsp:txBody>
      <dsp:txXfrm>
        <a:off x="1395968" y="2391568"/>
        <a:ext cx="5096906" cy="320436"/>
      </dsp:txXfrm>
    </dsp:sp>
    <dsp:sp modelId="{38631616-7D0C-4647-BB11-8F98EE16AAC0}">
      <dsp:nvSpPr>
        <dsp:cNvPr id="0" name=""/>
        <dsp:cNvSpPr/>
      </dsp:nvSpPr>
      <dsp:spPr>
        <a:xfrm>
          <a:off x="1298574" y="2712004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B19E3F-7058-4E1E-8304-23974E2907DC}">
      <dsp:nvSpPr>
        <dsp:cNvPr id="0" name=""/>
        <dsp:cNvSpPr/>
      </dsp:nvSpPr>
      <dsp:spPr>
        <a:xfrm>
          <a:off x="1395968" y="2728026"/>
          <a:ext cx="5096906" cy="3204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i="0" kern="1200" dirty="0"/>
            <a:t> with mocking and stubbing,</a:t>
          </a:r>
          <a:endParaRPr lang="en-US" sz="1200" kern="1200" dirty="0"/>
        </a:p>
      </dsp:txBody>
      <dsp:txXfrm>
        <a:off x="1395968" y="2728026"/>
        <a:ext cx="5096906" cy="320436"/>
      </dsp:txXfrm>
    </dsp:sp>
    <dsp:sp modelId="{AB6ED90A-1885-430E-BDA5-ACE99DA98DC4}">
      <dsp:nvSpPr>
        <dsp:cNvPr id="0" name=""/>
        <dsp:cNvSpPr/>
      </dsp:nvSpPr>
      <dsp:spPr>
        <a:xfrm>
          <a:off x="1298574" y="3048462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6E4F13-02A3-4E88-BF70-3FB4DF376343}">
      <dsp:nvSpPr>
        <dsp:cNvPr id="0" name=""/>
        <dsp:cNvSpPr/>
      </dsp:nvSpPr>
      <dsp:spPr>
        <a:xfrm>
          <a:off x="1395968" y="3064484"/>
          <a:ext cx="5096906" cy="3204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i="0" kern="1200"/>
            <a:t> </a:t>
          </a:r>
          <a:r>
            <a:rPr lang="en-GB" sz="1200" b="0" i="0" kern="1200" dirty="0"/>
            <a:t>all without Selenium.</a:t>
          </a:r>
          <a:endParaRPr lang="en-US" sz="1200" kern="1200" dirty="0"/>
        </a:p>
      </dsp:txBody>
      <dsp:txXfrm>
        <a:off x="1395968" y="3064484"/>
        <a:ext cx="5096906" cy="320436"/>
      </dsp:txXfrm>
    </dsp:sp>
    <dsp:sp modelId="{4F55BB4E-AE15-4EB0-991D-F3D3BAA86D94}">
      <dsp:nvSpPr>
        <dsp:cNvPr id="0" name=""/>
        <dsp:cNvSpPr/>
      </dsp:nvSpPr>
      <dsp:spPr>
        <a:xfrm>
          <a:off x="1298574" y="3384920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C17BBA-F98B-480C-90BC-292A305DA85B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4F28C7-325E-40DB-83CF-DE2DFC1107DA}">
      <dsp:nvSpPr>
        <dsp:cNvPr id="0" name=""/>
        <dsp:cNvSpPr/>
      </dsp:nvSpPr>
      <dsp:spPr>
        <a:xfrm>
          <a:off x="0" y="3402769"/>
          <a:ext cx="12985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b="1" kern="1200" dirty="0" err="1"/>
            <a:t>Javascript</a:t>
          </a:r>
          <a:endParaRPr lang="en-US" sz="2100" kern="1200" dirty="0"/>
        </a:p>
      </dsp:txBody>
      <dsp:txXfrm>
        <a:off x="0" y="3402769"/>
        <a:ext cx="1298575" cy="1700138"/>
      </dsp:txXfrm>
    </dsp:sp>
    <dsp:sp modelId="{BF98C332-DA02-40DC-811A-F930CDB1F67B}">
      <dsp:nvSpPr>
        <dsp:cNvPr id="0" name=""/>
        <dsp:cNvSpPr/>
      </dsp:nvSpPr>
      <dsp:spPr>
        <a:xfrm>
          <a:off x="1395968" y="3429333"/>
          <a:ext cx="5096906" cy="5312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1395968" y="3429333"/>
        <a:ext cx="5096906" cy="531293"/>
      </dsp:txXfrm>
    </dsp:sp>
    <dsp:sp modelId="{096835A0-F628-4743-9F07-D0FC638249CA}">
      <dsp:nvSpPr>
        <dsp:cNvPr id="0" name=""/>
        <dsp:cNvSpPr/>
      </dsp:nvSpPr>
      <dsp:spPr>
        <a:xfrm>
          <a:off x="1298574" y="3960626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21C0FD-AFC0-4CFE-A8A0-B25B1D9A804D}">
      <dsp:nvSpPr>
        <dsp:cNvPr id="0" name=""/>
        <dsp:cNvSpPr/>
      </dsp:nvSpPr>
      <dsp:spPr>
        <a:xfrm>
          <a:off x="1395968" y="3987191"/>
          <a:ext cx="5096906" cy="5312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200" kern="1200" dirty="0"/>
            <a:t>Natural </a:t>
          </a:r>
          <a:r>
            <a:rPr lang="pl-PL" sz="1200" kern="1200" dirty="0" err="1"/>
            <a:t>candidate</a:t>
          </a:r>
          <a:endParaRPr lang="en-US" sz="1200" kern="1200" dirty="0"/>
        </a:p>
      </dsp:txBody>
      <dsp:txXfrm>
        <a:off x="1395968" y="3987191"/>
        <a:ext cx="5096906" cy="531293"/>
      </dsp:txXfrm>
    </dsp:sp>
    <dsp:sp modelId="{09B5466E-7E21-40EF-AA5E-153FE366A4FE}">
      <dsp:nvSpPr>
        <dsp:cNvPr id="0" name=""/>
        <dsp:cNvSpPr/>
      </dsp:nvSpPr>
      <dsp:spPr>
        <a:xfrm>
          <a:off x="1298574" y="4518484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F192E8-10A0-4AAD-97D4-0344D0C9D401}">
      <dsp:nvSpPr>
        <dsp:cNvPr id="0" name=""/>
        <dsp:cNvSpPr/>
      </dsp:nvSpPr>
      <dsp:spPr>
        <a:xfrm>
          <a:off x="1395968" y="4545049"/>
          <a:ext cx="5096906" cy="5312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200" kern="1200" dirty="0"/>
            <a:t>Most </a:t>
          </a:r>
          <a:r>
            <a:rPr lang="pl-PL" sz="1200" kern="1200" dirty="0" err="1"/>
            <a:t>devs</a:t>
          </a:r>
          <a:r>
            <a:rPr lang="pl-PL" sz="1200" kern="1200" dirty="0"/>
            <a:t> </a:t>
          </a:r>
          <a:r>
            <a:rPr lang="pl-PL" sz="1200" kern="1200" dirty="0" err="1"/>
            <a:t>know</a:t>
          </a:r>
          <a:r>
            <a:rPr lang="pl-PL" sz="1200" kern="1200" dirty="0"/>
            <a:t> </a:t>
          </a:r>
          <a:r>
            <a:rPr lang="pl-PL" sz="1200" kern="1200" dirty="0" err="1"/>
            <a:t>it</a:t>
          </a:r>
          <a:endParaRPr lang="en-US" sz="1200" kern="1200" dirty="0"/>
        </a:p>
      </dsp:txBody>
      <dsp:txXfrm>
        <a:off x="1395968" y="4545049"/>
        <a:ext cx="5096906" cy="531293"/>
      </dsp:txXfrm>
    </dsp:sp>
    <dsp:sp modelId="{C928C8F2-30FC-4C1B-8686-57BB2483334F}">
      <dsp:nvSpPr>
        <dsp:cNvPr id="0" name=""/>
        <dsp:cNvSpPr/>
      </dsp:nvSpPr>
      <dsp:spPr>
        <a:xfrm>
          <a:off x="1298574" y="5076342"/>
          <a:ext cx="51943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04BF00-5188-4D52-9F4F-CD76D672A5CA}">
      <dsp:nvSpPr>
        <dsp:cNvPr id="0" name=""/>
        <dsp:cNvSpPr/>
      </dsp:nvSpPr>
      <dsp:spPr>
        <a:xfrm>
          <a:off x="0" y="1788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0D6F-E000-42F2-9EEF-DA93F6192937}">
      <dsp:nvSpPr>
        <dsp:cNvPr id="0" name=""/>
        <dsp:cNvSpPr/>
      </dsp:nvSpPr>
      <dsp:spPr>
        <a:xfrm>
          <a:off x="0" y="1788"/>
          <a:ext cx="6492875" cy="12195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400" b="1" kern="1200" dirty="0"/>
            <a:t>Gabriel Starczewski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https://www.linkedin.com/in/gabriel-star-tester/</a:t>
          </a:r>
        </a:p>
      </dsp:txBody>
      <dsp:txXfrm>
        <a:off x="0" y="1788"/>
        <a:ext cx="6492875" cy="1219562"/>
      </dsp:txXfrm>
    </dsp:sp>
    <dsp:sp modelId="{8768EE17-8447-465C-AB5E-4A01CB019594}">
      <dsp:nvSpPr>
        <dsp:cNvPr id="0" name=""/>
        <dsp:cNvSpPr/>
      </dsp:nvSpPr>
      <dsp:spPr>
        <a:xfrm>
          <a:off x="0" y="1221351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244A0F-7C77-445C-A3BD-C8D5E093B8C5}">
      <dsp:nvSpPr>
        <dsp:cNvPr id="0" name=""/>
        <dsp:cNvSpPr/>
      </dsp:nvSpPr>
      <dsp:spPr>
        <a:xfrm>
          <a:off x="0" y="1221351"/>
          <a:ext cx="6492875" cy="12195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400" b="1" kern="1200" dirty="0"/>
            <a:t>Performance </a:t>
          </a:r>
          <a:r>
            <a:rPr lang="pl-PL" sz="1400" b="1" kern="1200" dirty="0" err="1"/>
            <a:t>Objective</a:t>
          </a:r>
          <a:r>
            <a:rPr lang="pl-PL" sz="1400" b="1" kern="1200" dirty="0"/>
            <a:t> na FB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/>
            <a:t>https://www.facebook.com/groups/performanceobjective</a:t>
          </a:r>
          <a:endParaRPr lang="en-US" sz="1400" kern="1200" dirty="0"/>
        </a:p>
      </dsp:txBody>
      <dsp:txXfrm>
        <a:off x="0" y="1221351"/>
        <a:ext cx="6492875" cy="1219562"/>
      </dsp:txXfrm>
    </dsp:sp>
    <dsp:sp modelId="{8EC17BBA-F98B-480C-90BC-292A305DA85B}">
      <dsp:nvSpPr>
        <dsp:cNvPr id="0" name=""/>
        <dsp:cNvSpPr/>
      </dsp:nvSpPr>
      <dsp:spPr>
        <a:xfrm>
          <a:off x="0" y="2440913"/>
          <a:ext cx="649287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4F28C7-325E-40DB-83CF-DE2DFC1107DA}">
      <dsp:nvSpPr>
        <dsp:cNvPr id="0" name=""/>
        <dsp:cNvSpPr/>
      </dsp:nvSpPr>
      <dsp:spPr>
        <a:xfrm>
          <a:off x="0" y="2440913"/>
          <a:ext cx="6492875" cy="12195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400" b="1" kern="1200" dirty="0"/>
            <a:t>Performance </a:t>
          </a:r>
          <a:r>
            <a:rPr lang="pl-PL" sz="1400" b="1" kern="1200" dirty="0" err="1"/>
            <a:t>Objective</a:t>
          </a:r>
          <a:r>
            <a:rPr lang="pl-PL" sz="1400" b="1" kern="1200" dirty="0"/>
            <a:t> na LINKEDIN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/>
            <a:t>https://www.linkedin.com/company/performance-objective</a:t>
          </a:r>
          <a:endParaRPr lang="en-US" sz="1400" kern="1200" dirty="0"/>
        </a:p>
      </dsp:txBody>
      <dsp:txXfrm>
        <a:off x="0" y="2440913"/>
        <a:ext cx="6492875" cy="12195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Performance TRENDS 2020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E828D-1E63-455F-949D-0C5454A7FE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l-PL" dirty="0"/>
              <a:t>20.10.2020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3588455"/>
            <a:ext cx="4114800" cy="1103861"/>
          </a:xfrm>
        </p:spPr>
        <p:txBody>
          <a:bodyPr/>
          <a:lstStyle/>
          <a:p>
            <a:r>
              <a:rPr lang="pl-PL" dirty="0"/>
              <a:t>Gabriel Starczewski</a:t>
            </a:r>
          </a:p>
          <a:p>
            <a:r>
              <a:rPr lang="pl-PL" dirty="0"/>
              <a:t>TEST Architect @ </a:t>
            </a:r>
            <a:r>
              <a:rPr lang="pl-PL" dirty="0" err="1"/>
              <a:t>OBJECTIVITy</a:t>
            </a:r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5832612-45E2-4C8A-8F84-C816B319CE73}"/>
              </a:ext>
            </a:extLst>
          </p:cNvPr>
          <p:cNvSpPr txBox="1">
            <a:spLocks/>
          </p:cNvSpPr>
          <p:nvPr/>
        </p:nvSpPr>
        <p:spPr>
          <a:xfrm>
            <a:off x="521226" y="132004"/>
            <a:ext cx="11319935" cy="518795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Performance </a:t>
            </a:r>
            <a:r>
              <a:rPr lang="pl-PL" dirty="0" err="1"/>
              <a:t>OBJEctive</a:t>
            </a:r>
            <a:r>
              <a:rPr lang="pl-PL" dirty="0"/>
              <a:t> #9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l-PL" sz="4800" spc="300" dirty="0"/>
              <a:t>8. </a:t>
            </a:r>
            <a:r>
              <a:rPr lang="pl-PL" sz="4800" spc="300" dirty="0" err="1"/>
              <a:t>Serverless</a:t>
            </a:r>
            <a:r>
              <a:rPr lang="pl-PL" sz="4800" spc="300" dirty="0"/>
              <a:t>, </a:t>
            </a:r>
            <a:r>
              <a:rPr lang="pl-PL" sz="4800" spc="300" dirty="0" err="1"/>
              <a:t>Low-Code</a:t>
            </a:r>
            <a:r>
              <a:rPr lang="pl-PL" sz="4800" spc="300" dirty="0"/>
              <a:t> and EDGE - wyzwania</a:t>
            </a:r>
            <a:endParaRPr lang="en-US" sz="4800" spc="3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l-PL" spc="300" dirty="0">
                <a:solidFill>
                  <a:schemeClr val="tx1"/>
                </a:solidFill>
              </a:rPr>
              <a:t>Edge</a:t>
            </a:r>
            <a:endParaRPr lang="en-US" spc="300" dirty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l-PL" spc="300" dirty="0" err="1">
                <a:solidFill>
                  <a:schemeClr val="tx1"/>
                </a:solidFill>
              </a:rPr>
              <a:t>Low-code</a:t>
            </a:r>
            <a:r>
              <a:rPr lang="pl-PL" spc="300" dirty="0">
                <a:solidFill>
                  <a:schemeClr val="tx1"/>
                </a:solidFill>
              </a:rPr>
              <a:t>/No-</a:t>
            </a:r>
            <a:r>
              <a:rPr lang="pl-PL" spc="300" dirty="0" err="1">
                <a:solidFill>
                  <a:schemeClr val="tx1"/>
                </a:solidFill>
              </a:rPr>
              <a:t>code</a:t>
            </a:r>
            <a:endParaRPr lang="en-US" spc="300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Aplikacja jest konteneryzowana i dostarczana w pobliżu użytkownika (</a:t>
            </a:r>
            <a:r>
              <a:rPr lang="pl-PL" sz="1400" dirty="0" err="1">
                <a:solidFill>
                  <a:schemeClr val="tx1"/>
                </a:solidFill>
              </a:rPr>
              <a:t>app</a:t>
            </a:r>
            <a:r>
              <a:rPr lang="pl-PL" sz="1400" dirty="0">
                <a:solidFill>
                  <a:schemeClr val="tx1"/>
                </a:solidFill>
              </a:rPr>
              <a:t> CDN)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/>
              <a:t>Testowanie wydajności będzie trudniejsze czy </a:t>
            </a:r>
            <a:r>
              <a:rPr lang="pl-PL" sz="1400" dirty="0" err="1"/>
              <a:t>latwiejsze</a:t>
            </a:r>
            <a:r>
              <a:rPr lang="pl-PL" sz="1400" dirty="0"/>
              <a:t>?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/>
              <a:t>Konteneryzacja pomaga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Mniej kodu może oznaczać bardziej skomplikowane interakcje na poziomie protokołu </a:t>
            </a:r>
            <a:r>
              <a:rPr lang="pl-PL" sz="1400" dirty="0" err="1">
                <a:solidFill>
                  <a:schemeClr val="tx1"/>
                </a:solidFill>
              </a:rPr>
              <a:t>e.g</a:t>
            </a:r>
            <a:r>
              <a:rPr lang="pl-PL" sz="1400" dirty="0">
                <a:solidFill>
                  <a:schemeClr val="tx1"/>
                </a:solidFill>
              </a:rPr>
              <a:t>. </a:t>
            </a:r>
            <a:r>
              <a:rPr lang="pl-PL" sz="1400" dirty="0" err="1">
                <a:solidFill>
                  <a:schemeClr val="tx1"/>
                </a:solidFill>
              </a:rPr>
              <a:t>Mendix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No-</a:t>
            </a:r>
            <a:r>
              <a:rPr lang="pl-PL" sz="1400" dirty="0" err="1">
                <a:solidFill>
                  <a:schemeClr val="tx1"/>
                </a:solidFill>
              </a:rPr>
              <a:t>code</a:t>
            </a:r>
            <a:r>
              <a:rPr lang="pl-PL" sz="1400" dirty="0">
                <a:solidFill>
                  <a:schemeClr val="tx1"/>
                </a:solidFill>
              </a:rPr>
              <a:t>/No-problem </a:t>
            </a:r>
            <a:r>
              <a:rPr lang="pl-PL" sz="1400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9A142E-6FF7-41D7-BD91-FB19C6061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888" y="1640631"/>
            <a:ext cx="10044223" cy="2039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850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spc="300">
                <a:solidFill>
                  <a:schemeClr val="bg1"/>
                </a:solidFill>
              </a:rPr>
              <a:t>9. Performance Engineer of the future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  <a:defRPr/>
            </a:pPr>
            <a:fld id="{8C2E478F-E849-4A8C-AF1F-CBCC78A7CBFA}" type="slidenum">
              <a:rPr lang="en-US">
                <a:solidFill>
                  <a:srgbClr val="FFFFFF"/>
                </a:solidFill>
              </a:rPr>
              <a:pPr defTabSz="457200">
                <a:spcAft>
                  <a:spcPts val="600"/>
                </a:spcAft>
                <a:defRPr/>
              </a:pPr>
              <a:t>11</a:t>
            </a:fld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24" name="Content Placeholder 23">
            <a:extLst>
              <a:ext uri="{FF2B5EF4-FFF2-40B4-BE49-F238E27FC236}">
                <a16:creationId xmlns:a16="http://schemas.microsoft.com/office/drawing/2014/main" id="{89707E17-2749-44F2-A558-71A2F8E50BDD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208875059"/>
              </p:ext>
            </p:extLst>
          </p:nvPr>
        </p:nvGraphicFramePr>
        <p:xfrm>
          <a:off x="4078473" y="1616884"/>
          <a:ext cx="7756590" cy="4118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7312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B615B01-3ED2-4887-A9A0-35CDF39CC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10. Tools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B9EEE1-461E-4312-826B-1E7E3404E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5568" y="6309360"/>
            <a:ext cx="108823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1" name="Content Placeholder 5">
            <a:extLst>
              <a:ext uri="{FF2B5EF4-FFF2-40B4-BE49-F238E27FC236}">
                <a16:creationId xmlns:a16="http://schemas.microsoft.com/office/drawing/2014/main" id="{FD7E4B64-F7CB-4C4D-8414-0B6FF44D5AA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360003031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5366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B9EEE1-461E-4312-826B-1E7E3404E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8C2E478F-E849-4A8C-AF1F-CBCC78A7CBFA}" type="slidenum">
              <a:rPr lang="en-US" sz="110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13</a:t>
            </a:fld>
            <a:endParaRPr lang="en-US" sz="1100">
              <a:solidFill>
                <a:srgbClr val="898989"/>
              </a:solidFill>
              <a:latin typeface="Calibri" panose="020F0502020204030204"/>
            </a:endParaRPr>
          </a:p>
        </p:txBody>
      </p:sp>
      <p:graphicFrame>
        <p:nvGraphicFramePr>
          <p:cNvPr id="11" name="Content Placeholder 5">
            <a:extLst>
              <a:ext uri="{FF2B5EF4-FFF2-40B4-BE49-F238E27FC236}">
                <a16:creationId xmlns:a16="http://schemas.microsoft.com/office/drawing/2014/main" id="{FD7E4B64-F7CB-4C4D-8414-0B6FF44D5AA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04128736"/>
              </p:ext>
            </p:extLst>
          </p:nvPr>
        </p:nvGraphicFramePr>
        <p:xfrm>
          <a:off x="6195138" y="2241206"/>
          <a:ext cx="6492875" cy="36622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4370E17-036C-4D38-82E9-00DB33992B98}"/>
              </a:ext>
            </a:extLst>
          </p:cNvPr>
          <p:cNvSpPr txBox="1"/>
          <p:nvPr/>
        </p:nvSpPr>
        <p:spPr>
          <a:xfrm>
            <a:off x="328069" y="3116179"/>
            <a:ext cx="43674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6000" dirty="0"/>
              <a:t>Dziękujemy</a:t>
            </a:r>
            <a:endParaRPr lang="en-GB" sz="60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D8BD463-4B1A-449E-A542-83F84C0CF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Kontakt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0644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dirty="0"/>
              <a:t>Agenda</a:t>
            </a:r>
            <a:endParaRPr lang="en-US" b="1" dirty="0"/>
          </a:p>
        </p:txBody>
      </p:sp>
      <p:pic>
        <p:nvPicPr>
          <p:cNvPr id="5" name="Picture Placeholder 4" descr="table with various people working on their laptops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3617" r="23617"/>
          <a:stretch/>
        </p:blipFill>
        <p:spPr>
          <a:noFill/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034" y="1851350"/>
            <a:ext cx="5214211" cy="3759227"/>
          </a:xfrm>
        </p:spPr>
        <p:txBody>
          <a:bodyPr>
            <a:normAutofit lnSpcReduction="10000"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pl-PL" sz="1800" dirty="0">
                <a:cs typeface="Biome Light" panose="020B0303030204020804" pitchFamily="34" charset="0"/>
              </a:rPr>
              <a:t>Performance Engineering</a:t>
            </a:r>
            <a:endParaRPr lang="en-US" sz="1800" dirty="0">
              <a:cs typeface="Biome Light" panose="020B0303030204020804" pitchFamily="34" charset="0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pl-PL" sz="1800" dirty="0" err="1">
                <a:cs typeface="Biome Light" panose="020B0303030204020804" pitchFamily="34" charset="0"/>
              </a:rPr>
              <a:t>Shift</a:t>
            </a:r>
            <a:r>
              <a:rPr lang="pl-PL" sz="1800" dirty="0">
                <a:cs typeface="Biome Light" panose="020B0303030204020804" pitchFamily="34" charset="0"/>
              </a:rPr>
              <a:t> </a:t>
            </a:r>
            <a:r>
              <a:rPr lang="pl-PL" sz="1800" dirty="0" err="1">
                <a:cs typeface="Biome Light" panose="020B0303030204020804" pitchFamily="34" charset="0"/>
              </a:rPr>
              <a:t>Left</a:t>
            </a:r>
            <a:endParaRPr lang="pl-PL" sz="1800" dirty="0">
              <a:cs typeface="Biome Light" panose="020B0303030204020804" pitchFamily="34" charset="0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pl-PL" sz="1800" dirty="0" err="1">
                <a:cs typeface="Biome Light" panose="020B0303030204020804" pitchFamily="34" charset="0"/>
              </a:rPr>
              <a:t>AIOps</a:t>
            </a:r>
            <a:endParaRPr lang="pl-PL" sz="1800" dirty="0">
              <a:cs typeface="Biome Light" panose="020B0303030204020804" pitchFamily="34" charset="0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pl-PL" sz="1800" dirty="0" err="1">
                <a:cs typeface="Biome Light" panose="020B0303030204020804" pitchFamily="34" charset="0"/>
              </a:rPr>
              <a:t>Observability</a:t>
            </a:r>
            <a:r>
              <a:rPr lang="pl-PL" sz="1800" dirty="0">
                <a:cs typeface="Biome Light" panose="020B0303030204020804" pitchFamily="34" charset="0"/>
              </a:rPr>
              <a:t> i wykorzystanie w </a:t>
            </a:r>
            <a:r>
              <a:rPr lang="pl-PL" sz="1800" dirty="0" err="1">
                <a:cs typeface="Biome Light" panose="020B0303030204020804" pitchFamily="34" charset="0"/>
              </a:rPr>
              <a:t>performancie</a:t>
            </a:r>
            <a:endParaRPr lang="pl-PL" sz="1800" dirty="0">
              <a:cs typeface="Biome Light" panose="020B0303030204020804" pitchFamily="34" charset="0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pl-PL" sz="1800" dirty="0">
                <a:cs typeface="Biome Light" panose="020B0303030204020804" pitchFamily="34" charset="0"/>
              </a:rPr>
              <a:t>Testy wydajnościowe w CI/CD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pl-PL" sz="1800" dirty="0">
                <a:cs typeface="Biome Light" panose="020B0303030204020804" pitchFamily="34" charset="0"/>
              </a:rPr>
              <a:t>Testowanie wydajności z użyciem przeglądarki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pl-PL" sz="1800" dirty="0">
                <a:cs typeface="Biome Light" panose="020B0303030204020804" pitchFamily="34" charset="0"/>
              </a:rPr>
              <a:t>Chaos Engineering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pl-PL" sz="1800" dirty="0" err="1">
                <a:cs typeface="Biome Light" panose="020B0303030204020804" pitchFamily="34" charset="0"/>
              </a:rPr>
              <a:t>Serverless</a:t>
            </a:r>
            <a:r>
              <a:rPr lang="pl-PL" sz="1800" dirty="0">
                <a:cs typeface="Biome Light" panose="020B0303030204020804" pitchFamily="34" charset="0"/>
              </a:rPr>
              <a:t>, </a:t>
            </a:r>
            <a:r>
              <a:rPr lang="pl-PL" sz="1800" dirty="0" err="1">
                <a:cs typeface="Biome Light" panose="020B0303030204020804" pitchFamily="34" charset="0"/>
              </a:rPr>
              <a:t>Low-Code</a:t>
            </a:r>
            <a:r>
              <a:rPr lang="pl-PL" sz="1800" dirty="0">
                <a:cs typeface="Biome Light" panose="020B0303030204020804" pitchFamily="34" charset="0"/>
              </a:rPr>
              <a:t> i Edge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pl-PL" sz="1800" dirty="0">
                <a:cs typeface="Biome Light" panose="020B0303030204020804" pitchFamily="34" charset="0"/>
              </a:rPr>
              <a:t>Performance </a:t>
            </a:r>
            <a:r>
              <a:rPr lang="pl-PL" sz="1800" dirty="0" err="1">
                <a:cs typeface="Biome Light" panose="020B0303030204020804" pitchFamily="34" charset="0"/>
              </a:rPr>
              <a:t>Engineer</a:t>
            </a:r>
            <a:r>
              <a:rPr lang="pl-PL" sz="1800" dirty="0">
                <a:cs typeface="Biome Light" panose="020B0303030204020804" pitchFamily="34" charset="0"/>
              </a:rPr>
              <a:t> przyszłości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pl-PL" sz="1800" dirty="0">
                <a:cs typeface="Biome Light" panose="020B0303030204020804" pitchFamily="34" charset="0"/>
              </a:rPr>
              <a:t> Narzędzia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lang="en-US" sz="1800" dirty="0">
              <a:cs typeface="Biome Light" panose="020B03030302040208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68BF20ED-A6E4-4D63-9C49-0FA8C39C33F2}"/>
              </a:ext>
            </a:extLst>
          </p:cNvPr>
          <p:cNvSpPr/>
          <p:nvPr/>
        </p:nvSpPr>
        <p:spPr>
          <a:xfrm>
            <a:off x="9830584" y="1756064"/>
            <a:ext cx="1194172" cy="385451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798B74-E5FF-40E5-9CBA-F87632C50DF1}"/>
              </a:ext>
            </a:extLst>
          </p:cNvPr>
          <p:cNvSpPr txBox="1"/>
          <p:nvPr/>
        </p:nvSpPr>
        <p:spPr>
          <a:xfrm>
            <a:off x="10853729" y="3221655"/>
            <a:ext cx="11028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Narzędzia</a:t>
            </a:r>
          </a:p>
          <a:p>
            <a:pPr algn="ctr"/>
            <a:r>
              <a:rPr lang="pl-PL" dirty="0"/>
              <a:t>&amp; </a:t>
            </a:r>
          </a:p>
          <a:p>
            <a:r>
              <a:rPr lang="pl-PL" dirty="0"/>
              <a:t>Ludzie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sz="4800" spc="300" dirty="0"/>
              <a:t>Performance Engineering</a:t>
            </a:r>
            <a:endParaRPr lang="en-US" sz="4800" spc="300" dirty="0"/>
          </a:p>
        </p:txBody>
      </p:sp>
      <p:pic>
        <p:nvPicPr>
          <p:cNvPr id="15" name="Picture Placeholder 14" descr="group professional photo">
            <a:extLst>
              <a:ext uri="{FF2B5EF4-FFF2-40B4-BE49-F238E27FC236}">
                <a16:creationId xmlns:a16="http://schemas.microsoft.com/office/drawing/2014/main" id="{4B696E0D-78B0-41A4-A40D-7A4F6E88FEB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2475" b="22475"/>
          <a:stretch>
            <a:fillRect/>
          </a:stretch>
        </p:blipFill>
        <p:spPr>
          <a:xfrm>
            <a:off x="6160486" y="1528913"/>
            <a:ext cx="5156200" cy="1892300"/>
          </a:xfrm>
        </p:spPr>
      </p:pic>
      <p:pic>
        <p:nvPicPr>
          <p:cNvPr id="10" name="Picture Placeholder 9" descr="close up of computer boards">
            <a:extLst>
              <a:ext uri="{FF2B5EF4-FFF2-40B4-BE49-F238E27FC236}">
                <a16:creationId xmlns:a16="http://schemas.microsoft.com/office/drawing/2014/main" id="{AD4E0449-1F68-4DB7-BBE6-7BC3B0E3069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5074" b="15074"/>
          <a:stretch>
            <a:fillRect/>
          </a:stretch>
        </p:blipFill>
        <p:spPr>
          <a:xfrm>
            <a:off x="469107" y="1536700"/>
            <a:ext cx="5156200" cy="18923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l-PL" spc="300" dirty="0">
                <a:solidFill>
                  <a:schemeClr val="tx1"/>
                </a:solidFill>
              </a:rPr>
              <a:t>Tak było</a:t>
            </a:r>
            <a:endParaRPr lang="en-US" spc="300" dirty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l-PL" spc="300" dirty="0"/>
              <a:t>Tak będzie</a:t>
            </a:r>
            <a:endParaRPr lang="en-US" spc="300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146562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/>
              <a:t>Testowanie produktu krótko przed oddaniem do klienta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Rozdzielone aktywności testowania i optymalizowania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/>
              <a:t>Performance Tester i Developer to często różne osoby</a:t>
            </a:r>
            <a:endParaRPr lang="en-US" sz="1400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Zapewnianie wydajności (Performance Assurance) na przestrzeni czasu trwania projekty, od początku do końca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Przenikanie umiejętności </a:t>
            </a:r>
            <a:r>
              <a:rPr lang="pl-PL" sz="1400" dirty="0" err="1">
                <a:solidFill>
                  <a:schemeClr val="tx1"/>
                </a:solidFill>
              </a:rPr>
              <a:t>testerskich</a:t>
            </a:r>
            <a:r>
              <a:rPr lang="pl-PL" sz="1400" dirty="0">
                <a:solidFill>
                  <a:schemeClr val="tx1"/>
                </a:solidFill>
              </a:rPr>
              <a:t>, deweloperskich i </a:t>
            </a:r>
            <a:r>
              <a:rPr lang="pl-PL" sz="1400" dirty="0" err="1">
                <a:solidFill>
                  <a:schemeClr val="tx1"/>
                </a:solidFill>
              </a:rPr>
              <a:t>devopsowych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Performance </a:t>
            </a:r>
            <a:r>
              <a:rPr lang="pl-PL" sz="1400" dirty="0" err="1">
                <a:solidFill>
                  <a:schemeClr val="tx1"/>
                </a:solidFill>
              </a:rPr>
              <a:t>Testing</a:t>
            </a:r>
            <a:r>
              <a:rPr lang="pl-PL" sz="1400" dirty="0">
                <a:solidFill>
                  <a:schemeClr val="tx1"/>
                </a:solidFill>
              </a:rPr>
              <a:t> to jedna z aktywności deweloperskich, tak jak unit </a:t>
            </a:r>
            <a:r>
              <a:rPr lang="pl-PL" sz="1400" dirty="0" err="1">
                <a:solidFill>
                  <a:schemeClr val="tx1"/>
                </a:solidFill>
              </a:rPr>
              <a:t>testing</a:t>
            </a:r>
            <a:r>
              <a:rPr lang="pl-PL" sz="1400" dirty="0">
                <a:solidFill>
                  <a:schemeClr val="tx1"/>
                </a:solidFill>
              </a:rPr>
              <a:t>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075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sz="4800" spc="300" dirty="0"/>
              <a:t>SHIFT LEFT</a:t>
            </a:r>
            <a:endParaRPr lang="en-US" sz="4800" spc="3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24540" y="3816781"/>
            <a:ext cx="8494140" cy="494506"/>
          </a:xfrm>
        </p:spPr>
        <p:txBody>
          <a:bodyPr>
            <a:normAutofit fontScale="70000" lnSpcReduction="20000"/>
          </a:bodyPr>
          <a:lstStyle/>
          <a:p>
            <a:r>
              <a:rPr lang="pl-PL" spc="300" dirty="0">
                <a:solidFill>
                  <a:schemeClr val="tx1"/>
                </a:solidFill>
              </a:rPr>
              <a:t>Angażowanie Deweloperów w aktywności związan</a:t>
            </a:r>
            <a:r>
              <a:rPr lang="pl-PL" spc="300" dirty="0"/>
              <a:t>e z wydajnością</a:t>
            </a:r>
            <a:endParaRPr lang="en-US" spc="300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42621" y="4429159"/>
            <a:ext cx="8053815" cy="203914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Performance testy jak/jako UNIT Testy.  Unit testy jako performance testy.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Deweloperzy testują lokalnie wydajność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Metryki wydajnościowe są częścią </a:t>
            </a:r>
            <a:r>
              <a:rPr lang="pl-PL" sz="1400" dirty="0" err="1">
                <a:solidFill>
                  <a:schemeClr val="tx1"/>
                </a:solidFill>
              </a:rPr>
              <a:t>Quality</a:t>
            </a:r>
            <a:r>
              <a:rPr lang="pl-PL" sz="1400" dirty="0">
                <a:solidFill>
                  <a:schemeClr val="tx1"/>
                </a:solidFill>
              </a:rPr>
              <a:t> </a:t>
            </a:r>
            <a:r>
              <a:rPr lang="pl-PL" sz="1400" dirty="0" err="1">
                <a:solidFill>
                  <a:schemeClr val="tx1"/>
                </a:solidFill>
              </a:rPr>
              <a:t>Gate’ów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/>
              <a:t>Performance Test of </a:t>
            </a:r>
            <a:r>
              <a:rPr lang="pl-PL" sz="1400" dirty="0" err="1"/>
              <a:t>Code</a:t>
            </a:r>
            <a:r>
              <a:rPr lang="pl-PL" sz="1400" dirty="0"/>
              <a:t> jako katalizatory zmiany:  Scala, </a:t>
            </a:r>
            <a:r>
              <a:rPr lang="pl-PL" sz="1400" dirty="0" err="1"/>
              <a:t>Python</a:t>
            </a:r>
            <a:r>
              <a:rPr lang="pl-PL" sz="1400" dirty="0"/>
              <a:t>, </a:t>
            </a:r>
            <a:r>
              <a:rPr lang="pl-PL" sz="1400" b="1" dirty="0" err="1"/>
              <a:t>Javascript</a:t>
            </a:r>
            <a:endParaRPr lang="pl-PL" sz="1400" b="1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Zbieranie danych z czasów wykonania: unit testów, e2e testów, </a:t>
            </a:r>
            <a:r>
              <a:rPr lang="pl-PL" sz="1400" dirty="0" err="1">
                <a:solidFill>
                  <a:schemeClr val="tx1"/>
                </a:solidFill>
              </a:rPr>
              <a:t>perf</a:t>
            </a:r>
            <a:r>
              <a:rPr lang="pl-PL" sz="1400" dirty="0">
                <a:solidFill>
                  <a:schemeClr val="tx1"/>
                </a:solidFill>
              </a:rPr>
              <a:t> testów na </a:t>
            </a:r>
            <a:r>
              <a:rPr lang="pl-PL" sz="1400" dirty="0"/>
              <a:t>środowisku lokalnym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pic>
        <p:nvPicPr>
          <p:cNvPr id="1026" name="Picture 2" descr="This png image - Arrow Red Left Transparent PNG Clip Art Image, is available for free download">
            <a:extLst>
              <a:ext uri="{FF2B5EF4-FFF2-40B4-BE49-F238E27FC236}">
                <a16:creationId xmlns:a16="http://schemas.microsoft.com/office/drawing/2014/main" id="{07CB3FDA-F619-45FA-BAC7-0715EF922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390" y="1237909"/>
            <a:ext cx="3653848" cy="2454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305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115" y="0"/>
            <a:ext cx="11002962" cy="1623218"/>
          </a:xfrm>
        </p:spPr>
        <p:txBody>
          <a:bodyPr anchor="ctr">
            <a:normAutofit/>
          </a:bodyPr>
          <a:lstStyle/>
          <a:p>
            <a:r>
              <a:rPr lang="pl-PL" sz="4800" dirty="0" err="1">
                <a:cs typeface="Biome Light" panose="020B0303030204020804" pitchFamily="34" charset="0"/>
              </a:rPr>
              <a:t>AIOps</a:t>
            </a:r>
            <a:r>
              <a:rPr lang="pl-PL" sz="4800" dirty="0">
                <a:cs typeface="Biome Light" panose="020B0303030204020804" pitchFamily="34" charset="0"/>
              </a:rPr>
              <a:t>/SHIFT RIGHT</a:t>
            </a:r>
            <a:endParaRPr lang="en-US" sz="4800" spc="3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3850021"/>
            <a:ext cx="10238322" cy="494506"/>
          </a:xfrm>
        </p:spPr>
        <p:txBody>
          <a:bodyPr>
            <a:normAutofit fontScale="92500" lnSpcReduction="20000"/>
          </a:bodyPr>
          <a:lstStyle/>
          <a:p>
            <a:r>
              <a:rPr lang="pl-PL" spc="300" dirty="0"/>
              <a:t>Jak zbudować własny Performance Data Lake/</a:t>
            </a:r>
            <a:r>
              <a:rPr lang="pl-PL" spc="300" dirty="0" err="1"/>
              <a:t>Swamp</a:t>
            </a:r>
            <a:endParaRPr lang="en-US" spc="300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9228346" cy="203914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/>
              <a:t>Zbieramy c</a:t>
            </a:r>
            <a:r>
              <a:rPr lang="pl-PL" sz="1400" dirty="0">
                <a:solidFill>
                  <a:schemeClr val="tx1"/>
                </a:solidFill>
              </a:rPr>
              <a:t>oraz więcej danych z różnych źródeł ale jak ich używać w procesie podejmowania decyzji ?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Dane pochodzą z wielu miejsc: telemetria, CI/CD, unit performance testy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Jak wykrywać anomalię ?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/>
              <a:t>Jak odpowiedzieć na pytanie c</a:t>
            </a:r>
            <a:r>
              <a:rPr lang="pl-PL" sz="1400" dirty="0">
                <a:solidFill>
                  <a:schemeClr val="tx1"/>
                </a:solidFill>
              </a:rPr>
              <a:t>zy jest lepiej czy jest gorzej ?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/>
              <a:t>Czy trzeba robić doktorat ze sztucznej inteligencji, żeby skorzystać z AI </a:t>
            </a:r>
            <a:r>
              <a:rPr lang="pl-PL" sz="1400" dirty="0" err="1"/>
              <a:t>Ops</a:t>
            </a:r>
            <a:r>
              <a:rPr lang="pl-PL" sz="1400" dirty="0"/>
              <a:t> ?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Jak zbudować model wy</a:t>
            </a:r>
            <a:r>
              <a:rPr lang="pl-PL" sz="1400" dirty="0"/>
              <a:t>dajnościowy z bieżących danych ?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631BD5-3619-4D0C-8557-68A992A16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107" y="1131234"/>
            <a:ext cx="3026201" cy="11010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D491970-B920-4885-B890-6C1D7F055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07" y="2326861"/>
            <a:ext cx="3026201" cy="125572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7D21E37-6E85-4190-97A7-5346150A24E9}"/>
              </a:ext>
            </a:extLst>
          </p:cNvPr>
          <p:cNvSpPr txBox="1"/>
          <p:nvPr/>
        </p:nvSpPr>
        <p:spPr>
          <a:xfrm>
            <a:off x="3813717" y="1357755"/>
            <a:ext cx="7019124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b="1" i="0" dirty="0">
                <a:solidFill>
                  <a:srgbClr val="0070C0"/>
                </a:solidFill>
                <a:effectLst/>
                <a:latin typeface="Work Sans"/>
              </a:rPr>
              <a:t>„</a:t>
            </a:r>
            <a:r>
              <a:rPr lang="en-GB" sz="1400" b="1" i="0" dirty="0">
                <a:solidFill>
                  <a:srgbClr val="0070C0"/>
                </a:solidFill>
                <a:effectLst/>
                <a:latin typeface="Work Sans"/>
              </a:rPr>
              <a:t>AIOps</a:t>
            </a:r>
            <a:r>
              <a:rPr lang="en-GB" sz="1400" b="0" i="0" dirty="0">
                <a:solidFill>
                  <a:srgbClr val="0070C0"/>
                </a:solidFill>
                <a:effectLst/>
                <a:latin typeface="Work Sans"/>
              </a:rPr>
              <a:t> is the application of artificial intelligence to IT operations. It has become essential for monitoring and managing modern IT environments that are hybrid, dynamic, distributed and componentized.</a:t>
            </a:r>
            <a:r>
              <a:rPr lang="pl-PL" sz="1400" b="0" i="0" dirty="0">
                <a:solidFill>
                  <a:srgbClr val="0070C0"/>
                </a:solidFill>
                <a:effectLst/>
                <a:latin typeface="Work Sans"/>
              </a:rPr>
              <a:t>”</a:t>
            </a:r>
          </a:p>
          <a:p>
            <a:endParaRPr lang="pl-PL" sz="1400" dirty="0">
              <a:solidFill>
                <a:srgbClr val="0070C0"/>
              </a:solidFill>
              <a:latin typeface="Work Sans"/>
            </a:endParaRPr>
          </a:p>
          <a:p>
            <a:r>
              <a:rPr lang="pl-PL" sz="1100" dirty="0" err="1">
                <a:solidFill>
                  <a:schemeClr val="bg1">
                    <a:lumMod val="75000"/>
                  </a:schemeClr>
                </a:solidFill>
                <a:latin typeface="Work Sans"/>
              </a:rPr>
              <a:t>Żródlo</a:t>
            </a:r>
            <a:r>
              <a:rPr lang="pl-PL" sz="1100" dirty="0">
                <a:solidFill>
                  <a:schemeClr val="bg1">
                    <a:lumMod val="75000"/>
                  </a:schemeClr>
                </a:solidFill>
                <a:latin typeface="Work Sans"/>
              </a:rPr>
              <a:t>:  https://www.moogsoft.com/resources/aiops/guide/everything-aiops/</a:t>
            </a:r>
            <a:endParaRPr lang="en-GB" sz="11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597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l-PL" sz="4800" spc="300"/>
              <a:t>Observability</a:t>
            </a:r>
            <a:endParaRPr lang="en-US" sz="4800" spc="300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DC1570-46EE-4AB7-B138-E3A0C67BE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577" y="1985076"/>
            <a:ext cx="7954392" cy="465358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9B272C0-6612-49DD-B69A-F6EEF21382E1}"/>
              </a:ext>
            </a:extLst>
          </p:cNvPr>
          <p:cNvSpPr txBox="1"/>
          <p:nvPr/>
        </p:nvSpPr>
        <p:spPr>
          <a:xfrm>
            <a:off x="3551068" y="6468303"/>
            <a:ext cx="62232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solidFill>
                  <a:schemeClr val="bg1">
                    <a:lumMod val="85000"/>
                  </a:schemeClr>
                </a:solidFill>
              </a:rPr>
              <a:t>https://www.devo.com/resources/observability/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54B38B-3C71-4315-9E1D-0448495FD694}"/>
              </a:ext>
            </a:extLst>
          </p:cNvPr>
          <p:cNvSpPr txBox="1"/>
          <p:nvPr/>
        </p:nvSpPr>
        <p:spPr>
          <a:xfrm>
            <a:off x="594520" y="1461856"/>
            <a:ext cx="111861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b="1" dirty="0">
                <a:solidFill>
                  <a:srgbClr val="0070C0"/>
                </a:solidFill>
                <a:latin typeface="Work Sans"/>
              </a:rPr>
              <a:t>„</a:t>
            </a:r>
            <a:r>
              <a:rPr lang="en-GB" sz="1400" b="1" dirty="0">
                <a:solidFill>
                  <a:srgbClr val="0070C0"/>
                </a:solidFill>
                <a:latin typeface="Work Sans"/>
              </a:rPr>
              <a:t>Observability</a:t>
            </a:r>
            <a:r>
              <a:rPr lang="en-GB" sz="1400" dirty="0">
                <a:solidFill>
                  <a:srgbClr val="0070C0"/>
                </a:solidFill>
                <a:latin typeface="Work Sans"/>
              </a:rPr>
              <a:t> is the practice of achieving actionable insights from data that is generated by </a:t>
            </a:r>
            <a:r>
              <a:rPr lang="en-GB" sz="1400" b="1" dirty="0">
                <a:solidFill>
                  <a:srgbClr val="0070C0"/>
                </a:solidFill>
                <a:latin typeface="Work Sans"/>
              </a:rPr>
              <a:t>instrumented</a:t>
            </a:r>
            <a:r>
              <a:rPr lang="en-GB" sz="1400" dirty="0">
                <a:solidFill>
                  <a:srgbClr val="0070C0"/>
                </a:solidFill>
                <a:latin typeface="Work Sans"/>
              </a:rPr>
              <a:t> IT and software systems. The goal is to understand both when an event or issue happened, and why. </a:t>
            </a:r>
            <a:r>
              <a:rPr lang="pl-PL" sz="1400" dirty="0">
                <a:solidFill>
                  <a:srgbClr val="0070C0"/>
                </a:solidFill>
                <a:latin typeface="Work Sans"/>
              </a:rPr>
              <a:t>”</a:t>
            </a:r>
            <a:endParaRPr lang="en-GB" sz="1400" dirty="0">
              <a:solidFill>
                <a:srgbClr val="0070C0"/>
              </a:solidFill>
              <a:latin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2438203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l-PL" sz="4800" dirty="0">
                <a:cs typeface="Biome Light" panose="020B0303030204020804" pitchFamily="34" charset="0"/>
              </a:rPr>
              <a:t>Testy wydajnościowe w CI/CD</a:t>
            </a:r>
            <a:endParaRPr lang="en-US" sz="4800" spc="3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72831" y="1632097"/>
            <a:ext cx="4746765" cy="534575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Katalizatorami zmiany są narzędzia w tej samej technologii jak kod, trend performance engineering, mikro serwisy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Automatyzacja nadal jest wyzwaniem mimo, że narzędzia istnieją od dawna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/>
              <a:t>Chmura/</a:t>
            </a:r>
            <a:r>
              <a:rPr lang="pl-PL" sz="1400" dirty="0" err="1"/>
              <a:t>Kubernetes</a:t>
            </a:r>
            <a:r>
              <a:rPr lang="pl-PL" sz="1400" dirty="0"/>
              <a:t> sprzyjają performance testom w CI/CD. Testy są zadaniem tymczasowym, wykorzystujmy ’ </a:t>
            </a:r>
            <a:r>
              <a:rPr lang="pl-PL" sz="1400" dirty="0" err="1"/>
              <a:t>Infrastructure</a:t>
            </a:r>
            <a:r>
              <a:rPr lang="pl-PL" sz="1400" dirty="0"/>
              <a:t> of </a:t>
            </a:r>
            <a:r>
              <a:rPr lang="pl-PL" sz="1400" dirty="0" err="1"/>
              <a:t>code</a:t>
            </a:r>
            <a:r>
              <a:rPr lang="pl-PL" sz="1400" dirty="0"/>
              <a:t>.’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Wyzwaniem w CI/CD jest głownie czas trwania testów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7F338A9-C6A8-431B-BEB9-464530B1B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567" y="1587199"/>
            <a:ext cx="2431475" cy="4917125"/>
          </a:xfrm>
          <a:prstGeom prst="rect">
            <a:avLst/>
          </a:prstGeom>
        </p:spPr>
      </p:pic>
      <p:pic>
        <p:nvPicPr>
          <p:cNvPr id="2050" name="Picture 2" descr="Why we use CI/CD to improve our efficiency">
            <a:extLst>
              <a:ext uri="{FF2B5EF4-FFF2-40B4-BE49-F238E27FC236}">
                <a16:creationId xmlns:a16="http://schemas.microsoft.com/office/drawing/2014/main" id="{2FF5C752-9D43-4520-8C41-BC44D4655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268" y="4588407"/>
            <a:ext cx="3305452" cy="174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6444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l-PL" sz="4800" dirty="0">
                <a:cs typeface="Biome Light" panose="020B0303030204020804" pitchFamily="34" charset="0"/>
              </a:rPr>
              <a:t>Testy przeglądarkowe</a:t>
            </a:r>
            <a:endParaRPr lang="en-US" sz="4800" spc="300" dirty="0"/>
          </a:p>
        </p:txBody>
      </p:sp>
      <p:pic>
        <p:nvPicPr>
          <p:cNvPr id="15" name="Picture Placeholder 14" descr="group professional photo">
            <a:extLst>
              <a:ext uri="{FF2B5EF4-FFF2-40B4-BE49-F238E27FC236}">
                <a16:creationId xmlns:a16="http://schemas.microsoft.com/office/drawing/2014/main" id="{4B696E0D-78B0-41A4-A40D-7A4F6E88FEB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2475" b="22475"/>
          <a:stretch>
            <a:fillRect/>
          </a:stretch>
        </p:blipFill>
        <p:spPr/>
      </p:pic>
      <p:pic>
        <p:nvPicPr>
          <p:cNvPr id="10" name="Picture Placeholder 9" descr="close up of computer boards">
            <a:extLst>
              <a:ext uri="{FF2B5EF4-FFF2-40B4-BE49-F238E27FC236}">
                <a16:creationId xmlns:a16="http://schemas.microsoft.com/office/drawing/2014/main" id="{AD4E0449-1F68-4DB7-BBE6-7BC3B0E3069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5074" b="15074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l-PL" spc="300" dirty="0">
                <a:solidFill>
                  <a:schemeClr val="tx1"/>
                </a:solidFill>
              </a:rPr>
              <a:t>Do czego mogą być przydatne ?</a:t>
            </a:r>
            <a:endParaRPr lang="en-US" spc="300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07202"/>
            <a:ext cx="10918363" cy="203914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Jakiekolwiek testy są lepsze niż żadne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Dane można normalizować z wielu źródeł:  Unit </a:t>
            </a:r>
            <a:r>
              <a:rPr lang="pl-PL" sz="1400" dirty="0"/>
              <a:t>T</a:t>
            </a:r>
            <a:r>
              <a:rPr lang="pl-PL" sz="1400" dirty="0">
                <a:solidFill>
                  <a:schemeClr val="tx1"/>
                </a:solidFill>
              </a:rPr>
              <a:t>esty, Testy </a:t>
            </a:r>
            <a:r>
              <a:rPr lang="pl-PL" sz="1400" dirty="0" err="1">
                <a:solidFill>
                  <a:schemeClr val="tx1"/>
                </a:solidFill>
              </a:rPr>
              <a:t>Selenium</a:t>
            </a:r>
            <a:r>
              <a:rPr lang="pl-PL" sz="1400" dirty="0">
                <a:solidFill>
                  <a:schemeClr val="tx1"/>
                </a:solidFill>
              </a:rPr>
              <a:t>/E2E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Niektórych technologii nie da się testować na poziomie protokołu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Prawie każdy zespól </a:t>
            </a:r>
            <a:r>
              <a:rPr lang="pl-PL" sz="1400" dirty="0"/>
              <a:t>m</a:t>
            </a:r>
            <a:r>
              <a:rPr lang="pl-PL" sz="1400" dirty="0">
                <a:solidFill>
                  <a:schemeClr val="tx1"/>
                </a:solidFill>
              </a:rPr>
              <a:t>a testy </a:t>
            </a:r>
            <a:r>
              <a:rPr lang="pl-PL" sz="1400" dirty="0" err="1">
                <a:solidFill>
                  <a:schemeClr val="tx1"/>
                </a:solidFill>
              </a:rPr>
              <a:t>Selenium</a:t>
            </a:r>
            <a:r>
              <a:rPr lang="pl-PL" sz="1400" dirty="0">
                <a:solidFill>
                  <a:schemeClr val="tx1"/>
                </a:solidFill>
              </a:rPr>
              <a:t> ale nie każdy ma testu wydajnościowe.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/>
              <a:t>Nie zastąpią prawdziwych testów  wydajnościowych ale mogą być ważnym źródłem informacji (w polaczeniu z telemetrią front-end/</a:t>
            </a:r>
            <a:r>
              <a:rPr lang="pl-PL" sz="1400" dirty="0" err="1"/>
              <a:t>back</a:t>
            </a:r>
            <a:r>
              <a:rPr lang="pl-PL" sz="1400" dirty="0"/>
              <a:t>-end)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595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l-PL" sz="4800" dirty="0">
                <a:cs typeface="Biome Light" panose="020B0303030204020804" pitchFamily="34" charset="0"/>
              </a:rPr>
              <a:t>Chaos Engineering</a:t>
            </a:r>
            <a:endParaRPr lang="en-US" sz="4800" spc="3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10578121" cy="494506"/>
          </a:xfrm>
        </p:spPr>
        <p:txBody>
          <a:bodyPr>
            <a:normAutofit fontScale="92500" lnSpcReduction="20000"/>
          </a:bodyPr>
          <a:lstStyle/>
          <a:p>
            <a:r>
              <a:rPr lang="pl-PL" spc="300" dirty="0"/>
              <a:t>Czy to tańsza metoda testowania wydajnościowego ?</a:t>
            </a:r>
            <a:endParaRPr lang="en-US" spc="300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10726977" cy="203914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Do tej pory głownie domena </a:t>
            </a:r>
            <a:r>
              <a:rPr lang="pl-PL" sz="1400" dirty="0" err="1">
                <a:solidFill>
                  <a:schemeClr val="tx1"/>
                </a:solidFill>
              </a:rPr>
              <a:t>DevOps</a:t>
            </a:r>
            <a:r>
              <a:rPr lang="pl-PL" sz="1400" dirty="0"/>
              <a:t>/SRE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Atak: wyłącz polowe CPU = 50% </a:t>
            </a:r>
            <a:r>
              <a:rPr lang="pl-PL" sz="1400" dirty="0" err="1">
                <a:solidFill>
                  <a:schemeClr val="tx1"/>
                </a:solidFill>
              </a:rPr>
              <a:t>loadu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Atak: zabierz polowe pamięci = 50% </a:t>
            </a:r>
            <a:r>
              <a:rPr lang="pl-PL" sz="1400" dirty="0" err="1">
                <a:solidFill>
                  <a:schemeClr val="tx1"/>
                </a:solidFill>
              </a:rPr>
              <a:t>memory</a:t>
            </a:r>
            <a:r>
              <a:rPr lang="pl-PL" sz="1400" dirty="0">
                <a:solidFill>
                  <a:schemeClr val="tx1"/>
                </a:solidFill>
              </a:rPr>
              <a:t> </a:t>
            </a:r>
            <a:r>
              <a:rPr lang="pl-PL" sz="1400" dirty="0" err="1">
                <a:solidFill>
                  <a:schemeClr val="tx1"/>
                </a:solidFill>
              </a:rPr>
              <a:t>exhaustion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>
                <a:solidFill>
                  <a:schemeClr val="tx1"/>
                </a:solidFill>
              </a:rPr>
              <a:t>Atak: Zmniejsz ilość IOPS o polowe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l-PL" sz="1400" dirty="0"/>
              <a:t>Wydajność widziana z innej perspektywy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  <p:pic>
        <p:nvPicPr>
          <p:cNvPr id="3078" name="Picture 6" descr="Chaos Engineering and Monitoring, Part 1: Sensu + Gremlin - DZone  Performance">
            <a:extLst>
              <a:ext uri="{FF2B5EF4-FFF2-40B4-BE49-F238E27FC236}">
                <a16:creationId xmlns:a16="http://schemas.microsoft.com/office/drawing/2014/main" id="{089AD298-5F86-46B4-B502-2F456873F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6908" y="1431292"/>
            <a:ext cx="3397355" cy="226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4905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D9F223-918A-45AF-9B53-56AB9E5E21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727</Words>
  <Application>Microsoft Office PowerPoint</Application>
  <PresentationFormat>Widescreen</PresentationFormat>
  <Paragraphs>118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Work Sans</vt:lpstr>
      <vt:lpstr>Office Theme</vt:lpstr>
      <vt:lpstr>Performance TRENDS 2020</vt:lpstr>
      <vt:lpstr>Agenda</vt:lpstr>
      <vt:lpstr>Performance Engineering</vt:lpstr>
      <vt:lpstr>SHIFT LEFT</vt:lpstr>
      <vt:lpstr>AIOps/SHIFT RIGHT</vt:lpstr>
      <vt:lpstr>Observability</vt:lpstr>
      <vt:lpstr>Testy wydajnościowe w CI/CD</vt:lpstr>
      <vt:lpstr>Testy przeglądarkowe</vt:lpstr>
      <vt:lpstr>Chaos Engineering</vt:lpstr>
      <vt:lpstr>8. Serverless, Low-Code and EDGE - wyzwania</vt:lpstr>
      <vt:lpstr>9. Performance Engineer of the future</vt:lpstr>
      <vt:lpstr>10. Tools</vt:lpstr>
      <vt:lpstr>Kontakt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TRENDS 2020</dc:title>
  <dc:creator>Gabriel Starczewski</dc:creator>
  <cp:lastModifiedBy>Gabriel Starczewski</cp:lastModifiedBy>
  <cp:revision>34</cp:revision>
  <dcterms:created xsi:type="dcterms:W3CDTF">2020-10-19T13:54:51Z</dcterms:created>
  <dcterms:modified xsi:type="dcterms:W3CDTF">2020-10-20T11:36:33Z</dcterms:modified>
</cp:coreProperties>
</file>

<file path=docProps/thumbnail.jpeg>
</file>